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707" r:id="rId6"/>
  </p:sldMasterIdLst>
  <p:sldIdLst>
    <p:sldId id="4781" r:id="rId7"/>
    <p:sldId id="4763" r:id="rId8"/>
    <p:sldId id="4717" r:id="rId9"/>
    <p:sldId id="4755" r:id="rId10"/>
    <p:sldId id="4756" r:id="rId11"/>
    <p:sldId id="4780" r:id="rId12"/>
    <p:sldId id="4768" r:id="rId13"/>
    <p:sldId id="4769" r:id="rId14"/>
    <p:sldId id="4718" r:id="rId15"/>
    <p:sldId id="4732" r:id="rId16"/>
  </p:sldIdLst>
  <p:sldSz cx="12192000" cy="6858000"/>
  <p:notesSz cx="9926638" cy="143557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49C09-0EEF-40F1-04C4-D840E5B986DC}" name="Nanna Vinkel" initials="NV" userId="S::NAVI@kl.dk::c12cde6c-0c6f-440f-9440-a02efeeee61d" providerId="AD"/>
  <p188:author id="{0A0DF86E-9148-48C0-9E0B-FFC5DE234AC1}" name="Victor Stampe" initials="VS" userId="S::vst@operate.dk::04265123-34e6-4793-9440-7ce983be5c30" providerId="AD"/>
  <p188:author id="{DEFA68A5-4FDB-7096-F5BF-19B4ED4BF3B2}" name="Sanne Brønserud Larsen" initials="SBL" userId="S::SABR@kl.dk::5ae99a5a-9ec6-4297-95ee-d7eb7a8037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B46"/>
    <a:srgbClr val="75A8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94694"/>
  </p:normalViewPr>
  <p:slideViewPr>
    <p:cSldViewPr snapToGrid="0">
      <p:cViewPr varScale="1">
        <p:scale>
          <a:sx n="62" d="100"/>
          <a:sy n="62" d="100"/>
        </p:scale>
        <p:origin x="9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15.jpe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tif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3"/>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2" y="563940"/>
            <a:ext cx="6217867" cy="6294060"/>
          </a:xfrm>
          <a:solidFill>
            <a:schemeClr val="accent1"/>
          </a:solidFill>
        </p:spPr>
        <p:txBody>
          <a:bodyPr/>
          <a:lstStyle>
            <a:lvl1pPr>
              <a:defRPr>
                <a:noFill/>
              </a:defRPr>
            </a:lvl1pPr>
          </a:lstStyle>
          <a:p>
            <a:pPr lvl="0"/>
            <a:r>
              <a:rPr lang="en-US"/>
              <a:t>Edit Master text styles</a:t>
            </a:r>
          </a:p>
        </p:txBody>
      </p:sp>
      <p:sp>
        <p:nvSpPr>
          <p:cNvPr id="2" name="Title 1"/>
          <p:cNvSpPr>
            <a:spLocks noGrp="1"/>
          </p:cNvSpPr>
          <p:nvPr>
            <p:ph type="title" hasCustomPrompt="1"/>
          </p:nvPr>
        </p:nvSpPr>
        <p:spPr>
          <a:xfrm>
            <a:off x="608444" y="2947328"/>
            <a:ext cx="4721664" cy="1055310"/>
          </a:xfrm>
        </p:spPr>
        <p:txBody>
          <a:bodyPr anchor="b" anchorCtr="0">
            <a:noAutofit/>
          </a:bodyPr>
          <a:lstStyle>
            <a:lvl1pPr>
              <a:defRPr sz="336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4173087"/>
            <a:ext cx="4721664" cy="574613"/>
          </a:xfrm>
        </p:spPr>
        <p:txBody>
          <a:bodyPr>
            <a:noAutofit/>
          </a:bodyPr>
          <a:lstStyle>
            <a:lvl1pPr>
              <a:defRPr sz="2241" b="0">
                <a:solidFill>
                  <a:schemeClr val="bg1"/>
                </a:solidFill>
                <a:latin typeface="Montserrat" pitchFamily="2" charset="77"/>
                <a:ea typeface="Montserrat" pitchFamily="2" charset="77"/>
                <a:cs typeface="Montserrat" pitchFamily="2" charset="77"/>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4895586"/>
            <a:ext cx="4721664" cy="263492"/>
          </a:xfrm>
        </p:spPr>
        <p:txBody>
          <a:bodyPr>
            <a:noAutofit/>
          </a:bodyPr>
          <a:lstStyle>
            <a:lvl1pPr>
              <a:defRPr>
                <a:solidFill>
                  <a:schemeClr val="bg1"/>
                </a:solidFill>
                <a:latin typeface="Montserrat" pitchFamily="2" charset="77"/>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pic>
        <p:nvPicPr>
          <p:cNvPr id="3" name="Picture 2">
            <a:extLst>
              <a:ext uri="{FF2B5EF4-FFF2-40B4-BE49-F238E27FC236}">
                <a16:creationId xmlns:a16="http://schemas.microsoft.com/office/drawing/2014/main" id="{D7F40F3F-66BF-5B6E-AF8D-390286B4CE6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21752" y="1142967"/>
            <a:ext cx="2218941" cy="554708"/>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5EA4EA63-7B3C-CB42-4350-50D5EAAE77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754" y="5905573"/>
            <a:ext cx="1815497" cy="396322"/>
          </a:xfrm>
          <a:prstGeom prst="rect">
            <a:avLst/>
          </a:prstGeom>
        </p:spPr>
      </p:pic>
    </p:spTree>
    <p:extLst>
      <p:ext uri="{BB962C8B-B14F-4D97-AF65-F5344CB8AC3E}">
        <p14:creationId xmlns:p14="http://schemas.microsoft.com/office/powerpoint/2010/main" val="5927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6150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86415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0002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01EC-4C07-6744-F785-049E2EF73BEF}"/>
              </a:ext>
            </a:extLst>
          </p:cNvPr>
          <p:cNvSpPr>
            <a:spLocks noGrp="1"/>
          </p:cNvSpPr>
          <p:nvPr>
            <p:ph type="ctrTitle"/>
          </p:nvPr>
        </p:nvSpPr>
        <p:spPr>
          <a:xfrm>
            <a:off x="1524001" y="1122363"/>
            <a:ext cx="9144001"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74F13F6-5775-756E-79DB-FA86EDEE9F24}"/>
              </a:ext>
            </a:extLst>
          </p:cNvPr>
          <p:cNvSpPr>
            <a:spLocks noGrp="1"/>
          </p:cNvSpPr>
          <p:nvPr>
            <p:ph type="subTitle" idx="1"/>
          </p:nvPr>
        </p:nvSpPr>
        <p:spPr>
          <a:xfrm>
            <a:off x="1524001" y="3602038"/>
            <a:ext cx="9144001" cy="1655762"/>
          </a:xfrm>
        </p:spPr>
        <p:txBody>
          <a:bodyPr/>
          <a:lstStyle>
            <a:lvl1pPr marL="0" indent="0" algn="ctr">
              <a:buNone/>
              <a:defRPr sz="2400"/>
            </a:lvl1pPr>
            <a:lvl2pPr marL="457120" indent="0" algn="ctr">
              <a:buNone/>
              <a:defRPr sz="2000"/>
            </a:lvl2pPr>
            <a:lvl3pPr marL="914238" indent="0" algn="ctr">
              <a:buNone/>
              <a:defRPr sz="1800"/>
            </a:lvl3pPr>
            <a:lvl4pPr marL="1371358" indent="0" algn="ctr">
              <a:buNone/>
              <a:defRPr sz="1600"/>
            </a:lvl4pPr>
            <a:lvl5pPr marL="1828476" indent="0" algn="ctr">
              <a:buNone/>
              <a:defRPr sz="1600"/>
            </a:lvl5pPr>
            <a:lvl6pPr marL="2285596" indent="0" algn="ctr">
              <a:buNone/>
              <a:defRPr sz="1600"/>
            </a:lvl6pPr>
            <a:lvl7pPr marL="2742713" indent="0" algn="ctr">
              <a:buNone/>
              <a:defRPr sz="1600"/>
            </a:lvl7pPr>
            <a:lvl8pPr marL="3199833" indent="0" algn="ctr">
              <a:buNone/>
              <a:defRPr sz="1600"/>
            </a:lvl8pPr>
            <a:lvl9pPr marL="365695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7C4D7B5-AC78-2BC7-1A56-E496E5633222}"/>
              </a:ext>
            </a:extLst>
          </p:cNvPr>
          <p:cNvSpPr>
            <a:spLocks noGrp="1"/>
          </p:cNvSpPr>
          <p:nvPr>
            <p:ph type="dt" sz="half" idx="10"/>
          </p:nvPr>
        </p:nvSpPr>
        <p:spPr/>
        <p:txBody>
          <a:bodyPr/>
          <a:lstStyle/>
          <a:p>
            <a:fld id="{F034308B-36C3-4D21-919C-47EEA167EFE3}" type="datetimeFigureOut">
              <a:rPr lang="da-DK" smtClean="0"/>
              <a:t>06-11-2023</a:t>
            </a:fld>
            <a:endParaRPr lang="da-DK"/>
          </a:p>
        </p:txBody>
      </p:sp>
      <p:sp>
        <p:nvSpPr>
          <p:cNvPr id="5" name="Pladsholder til sidefod 4">
            <a:extLst>
              <a:ext uri="{FF2B5EF4-FFF2-40B4-BE49-F238E27FC236}">
                <a16:creationId xmlns:a16="http://schemas.microsoft.com/office/drawing/2014/main" id="{515DFCB9-75DA-7C33-9968-4A9C91FFFE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7067CC6-2BC1-C53C-CB07-2BCD67187C70}"/>
              </a:ext>
            </a:extLst>
          </p:cNvPr>
          <p:cNvSpPr>
            <a:spLocks noGrp="1"/>
          </p:cNvSpPr>
          <p:nvPr>
            <p:ph type="sldNum" sz="quarter" idx="12"/>
          </p:nvPr>
        </p:nvSpPr>
        <p:spPr/>
        <p:txBody>
          <a:bodyPr/>
          <a:lstStyle/>
          <a:p>
            <a:fld id="{3635D678-73E1-4860-A1CC-75456B5E94AA}" type="slidenum">
              <a:rPr lang="da-DK" smtClean="0"/>
              <a:t>‹nr.›</a:t>
            </a:fld>
            <a:endParaRPr lang="da-DK"/>
          </a:p>
        </p:txBody>
      </p:sp>
    </p:spTree>
    <p:extLst>
      <p:ext uri="{BB962C8B-B14F-4D97-AF65-F5344CB8AC3E}">
        <p14:creationId xmlns:p14="http://schemas.microsoft.com/office/powerpoint/2010/main" val="88827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1" y="640217"/>
            <a:ext cx="6217867" cy="6217783"/>
          </a:xfrm>
          <a:solidFill>
            <a:schemeClr val="accent1"/>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608444" y="4092578"/>
            <a:ext cx="4721664" cy="1055310"/>
          </a:xfrm>
        </p:spPr>
        <p:txBody>
          <a:bodyPr anchor="b" anchorCtr="0">
            <a:noAutofit/>
          </a:bodyPr>
          <a:lstStyle>
            <a:lvl1pPr>
              <a:defRPr sz="448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5318336"/>
            <a:ext cx="4721664" cy="574613"/>
          </a:xfrm>
        </p:spPr>
        <p:txBody>
          <a:bodyPr>
            <a:noAutofit/>
          </a:bodyPr>
          <a:lstStyle>
            <a:lvl1pPr>
              <a:defRPr sz="2017" b="1">
                <a:solidFill>
                  <a:schemeClr val="bg1"/>
                </a:solidFill>
                <a:latin typeface="Work Sans" charset="0"/>
                <a:ea typeface="Work Sans" charset="0"/>
                <a:cs typeface="Work Sans" charset="0"/>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6040836"/>
            <a:ext cx="4721664" cy="263492"/>
          </a:xfrm>
        </p:spPr>
        <p:txBody>
          <a:bodyPr>
            <a:noAutofit/>
          </a:bodyPr>
          <a:lstStyle>
            <a:lvl1pPr>
              <a:defRPr>
                <a:solidFill>
                  <a:schemeClr val="bg1"/>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10169486" y="6452028"/>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79520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_lang titel i kvadrat_grøn">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1" y="640217"/>
            <a:ext cx="6217867" cy="6217783"/>
          </a:xfrm>
          <a:solidFill>
            <a:schemeClr val="accent3"/>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608444" y="4092578"/>
            <a:ext cx="4721664" cy="1055310"/>
          </a:xfrm>
        </p:spPr>
        <p:txBody>
          <a:bodyPr anchor="b" anchorCtr="0">
            <a:noAutofit/>
          </a:bodyPr>
          <a:lstStyle>
            <a:lvl1pPr>
              <a:defRPr sz="4482">
                <a:solidFill>
                  <a:schemeClr val="accent4"/>
                </a:solidFill>
              </a:defRPr>
            </a:lvl1pPr>
          </a:lstStyle>
          <a:p>
            <a:r>
              <a:rPr lang="da-DK"/>
              <a:t>Titel</a:t>
            </a:r>
          </a:p>
        </p:txBody>
      </p:sp>
      <p:sp>
        <p:nvSpPr>
          <p:cNvPr id="8" name="Text Placeholder 7"/>
          <p:cNvSpPr>
            <a:spLocks noGrp="1"/>
          </p:cNvSpPr>
          <p:nvPr>
            <p:ph type="body" sz="quarter" idx="11" hasCustomPrompt="1"/>
          </p:nvPr>
        </p:nvSpPr>
        <p:spPr>
          <a:xfrm>
            <a:off x="608444" y="5318336"/>
            <a:ext cx="4721664" cy="574613"/>
          </a:xfrm>
        </p:spPr>
        <p:txBody>
          <a:bodyPr>
            <a:noAutofit/>
          </a:bodyPr>
          <a:lstStyle>
            <a:lvl1pPr>
              <a:defRPr sz="2017" b="1">
                <a:solidFill>
                  <a:schemeClr val="accent4"/>
                </a:solidFill>
                <a:latin typeface="Work Sans" charset="0"/>
                <a:ea typeface="Work Sans" charset="0"/>
                <a:cs typeface="Work Sans" charset="0"/>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6040836"/>
            <a:ext cx="4721664" cy="263492"/>
          </a:xfrm>
        </p:spPr>
        <p:txBody>
          <a:bodyPr>
            <a:noAutofit/>
          </a:bodyPr>
          <a:lstStyle>
            <a:lvl1pPr>
              <a:defRPr>
                <a:solidFill>
                  <a:schemeClr val="accent4"/>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10169486" y="6452028"/>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68449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 inden for boks">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608443" y="1817066"/>
            <a:ext cx="5043047" cy="5042801"/>
          </a:xfrm>
          <a:solidFill>
            <a:schemeClr val="accent1"/>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929826" y="4092578"/>
            <a:ext cx="4400282" cy="1055310"/>
          </a:xfrm>
        </p:spPr>
        <p:txBody>
          <a:bodyPr anchor="b" anchorCtr="0">
            <a:noAutofit/>
          </a:bodyPr>
          <a:lstStyle>
            <a:lvl1pPr>
              <a:defRPr sz="4482">
                <a:solidFill>
                  <a:schemeClr val="bg1"/>
                </a:solidFill>
              </a:defRPr>
            </a:lvl1pPr>
          </a:lstStyle>
          <a:p>
            <a:r>
              <a:rPr lang="en-US" err="1"/>
              <a:t>Titel</a:t>
            </a:r>
            <a:endParaRPr lang="da-DK"/>
          </a:p>
        </p:txBody>
      </p:sp>
      <p:sp>
        <p:nvSpPr>
          <p:cNvPr id="8" name="Text Placeholder 7"/>
          <p:cNvSpPr>
            <a:spLocks noGrp="1"/>
          </p:cNvSpPr>
          <p:nvPr>
            <p:ph type="body" sz="quarter" idx="11" hasCustomPrompt="1"/>
          </p:nvPr>
        </p:nvSpPr>
        <p:spPr>
          <a:xfrm>
            <a:off x="929826" y="5318336"/>
            <a:ext cx="4400282" cy="574613"/>
          </a:xfrm>
        </p:spPr>
        <p:txBody>
          <a:bodyPr>
            <a:noAutofit/>
          </a:bodyPr>
          <a:lstStyle>
            <a:lvl1pPr>
              <a:defRPr sz="1569" b="1">
                <a:solidFill>
                  <a:schemeClr val="bg1"/>
                </a:solidFill>
                <a:latin typeface="Work Sans" charset="0"/>
                <a:ea typeface="Work Sans" charset="0"/>
                <a:cs typeface="Work Sans" charset="0"/>
              </a:defRPr>
            </a:lvl1pPr>
          </a:lstStyle>
          <a:p>
            <a:pPr lvl="0"/>
            <a:r>
              <a:rPr lang="en-US" err="1"/>
              <a:t>Undertitel</a:t>
            </a:r>
            <a:endParaRPr lang="da-DK"/>
          </a:p>
        </p:txBody>
      </p:sp>
      <p:sp>
        <p:nvSpPr>
          <p:cNvPr id="10" name="Text Placeholder 9"/>
          <p:cNvSpPr>
            <a:spLocks noGrp="1"/>
          </p:cNvSpPr>
          <p:nvPr>
            <p:ph type="body" sz="quarter" idx="12" hasCustomPrompt="1"/>
          </p:nvPr>
        </p:nvSpPr>
        <p:spPr>
          <a:xfrm>
            <a:off x="929826" y="6040836"/>
            <a:ext cx="4400282" cy="263491"/>
          </a:xfrm>
        </p:spPr>
        <p:txBody>
          <a:bodyPr>
            <a:noAutofit/>
          </a:bodyPr>
          <a:lstStyle>
            <a:lvl1pPr>
              <a:defRPr>
                <a:solidFill>
                  <a:schemeClr val="bg1"/>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222166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B_Grøn">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608443" y="1817066"/>
            <a:ext cx="5043047" cy="5042801"/>
          </a:xfrm>
          <a:solidFill>
            <a:schemeClr val="accent3"/>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929826" y="4092578"/>
            <a:ext cx="4400282" cy="1055310"/>
          </a:xfrm>
        </p:spPr>
        <p:txBody>
          <a:bodyPr anchor="b" anchorCtr="0">
            <a:noAutofit/>
          </a:bodyPr>
          <a:lstStyle>
            <a:lvl1pPr>
              <a:defRPr sz="4482">
                <a:solidFill>
                  <a:schemeClr val="accent4"/>
                </a:solidFill>
              </a:defRPr>
            </a:lvl1pPr>
          </a:lstStyle>
          <a:p>
            <a:r>
              <a:rPr lang="en-US" err="1"/>
              <a:t>Titel</a:t>
            </a:r>
            <a:endParaRPr lang="da-DK"/>
          </a:p>
        </p:txBody>
      </p:sp>
      <p:sp>
        <p:nvSpPr>
          <p:cNvPr id="8" name="Text Placeholder 7"/>
          <p:cNvSpPr>
            <a:spLocks noGrp="1"/>
          </p:cNvSpPr>
          <p:nvPr>
            <p:ph type="body" sz="quarter" idx="11" hasCustomPrompt="1"/>
          </p:nvPr>
        </p:nvSpPr>
        <p:spPr>
          <a:xfrm>
            <a:off x="929826" y="5318336"/>
            <a:ext cx="4400282" cy="574613"/>
          </a:xfrm>
        </p:spPr>
        <p:txBody>
          <a:bodyPr>
            <a:noAutofit/>
          </a:bodyPr>
          <a:lstStyle>
            <a:lvl1pPr>
              <a:defRPr sz="1569" b="1">
                <a:solidFill>
                  <a:schemeClr val="accent4"/>
                </a:solidFill>
                <a:latin typeface="Work Sans" charset="0"/>
                <a:ea typeface="Work Sans" charset="0"/>
                <a:cs typeface="Work Sans" charset="0"/>
              </a:defRPr>
            </a:lvl1pPr>
          </a:lstStyle>
          <a:p>
            <a:pPr lvl="0"/>
            <a:r>
              <a:rPr lang="en-US" err="1"/>
              <a:t>Undertitel</a:t>
            </a:r>
            <a:endParaRPr lang="da-DK"/>
          </a:p>
        </p:txBody>
      </p:sp>
      <p:sp>
        <p:nvSpPr>
          <p:cNvPr id="10" name="Text Placeholder 9"/>
          <p:cNvSpPr>
            <a:spLocks noGrp="1"/>
          </p:cNvSpPr>
          <p:nvPr>
            <p:ph type="body" sz="quarter" idx="12" hasCustomPrompt="1"/>
          </p:nvPr>
        </p:nvSpPr>
        <p:spPr>
          <a:xfrm>
            <a:off x="929826" y="6040836"/>
            <a:ext cx="4400282" cy="263491"/>
          </a:xfrm>
        </p:spPr>
        <p:txBody>
          <a:bodyPr>
            <a:noAutofit/>
          </a:bodyPr>
          <a:lstStyle>
            <a:lvl1pPr>
              <a:defRPr>
                <a:solidFill>
                  <a:schemeClr val="accent4"/>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10670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 - tabel + introtekst">
    <p:bg>
      <p:bgPr>
        <a:solidFill>
          <a:schemeClr val="bg2"/>
        </a:solidFill>
        <a:effectLst/>
      </p:bgPr>
    </p:bg>
    <p:spTree>
      <p:nvGrpSpPr>
        <p:cNvPr id="1" name=""/>
        <p:cNvGrpSpPr/>
        <p:nvPr/>
      </p:nvGrpSpPr>
      <p:grpSpPr>
        <a:xfrm>
          <a:off x="0" y="0"/>
          <a:ext cx="0" cy="0"/>
          <a:chOff x="0" y="0"/>
          <a:chExt cx="0" cy="0"/>
        </a:xfrm>
      </p:grpSpPr>
      <p:sp>
        <p:nvSpPr>
          <p:cNvPr id="17" name="Content Placeholder 9">
            <a:extLst>
              <a:ext uri="{FF2B5EF4-FFF2-40B4-BE49-F238E27FC236}">
                <a16:creationId xmlns:a16="http://schemas.microsoft.com/office/drawing/2014/main" id="{75BB4B59-7E55-45CA-8237-4FD2F575DC99}"/>
              </a:ext>
            </a:extLst>
          </p:cNvPr>
          <p:cNvSpPr>
            <a:spLocks noGrp="1"/>
          </p:cNvSpPr>
          <p:nvPr>
            <p:ph sz="quarter" idx="10" hasCustomPrompt="1"/>
          </p:nvPr>
        </p:nvSpPr>
        <p:spPr>
          <a:xfrm>
            <a:off x="6217868" y="1451655"/>
            <a:ext cx="5365688" cy="4518629"/>
          </a:xfrm>
        </p:spPr>
        <p:txBody>
          <a:bodyPr>
            <a:noAutofit/>
          </a:bodyPr>
          <a:lstStyle>
            <a:lvl1pPr>
              <a:lnSpc>
                <a:spcPct val="100000"/>
              </a:lnSpc>
              <a:defRPr b="0" i="0" baseline="0">
                <a:latin typeface="+mn-lt"/>
                <a:ea typeface="Work Sans" charset="0"/>
                <a:cs typeface="Work Sans" charset="0"/>
              </a:defRPr>
            </a:lvl1pPr>
          </a:lstStyle>
          <a:p>
            <a:pPr lvl="0"/>
            <a:r>
              <a:rPr lang="en-US" err="1"/>
              <a:t>Skriv</a:t>
            </a:r>
            <a:r>
              <a:rPr lang="en-US"/>
              <a:t> intro til her</a:t>
            </a:r>
            <a:endParaRPr lang="da-DK"/>
          </a:p>
        </p:txBody>
      </p:sp>
      <p:sp>
        <p:nvSpPr>
          <p:cNvPr id="2" name="Titel 1">
            <a:extLst>
              <a:ext uri="{FF2B5EF4-FFF2-40B4-BE49-F238E27FC236}">
                <a16:creationId xmlns:a16="http://schemas.microsoft.com/office/drawing/2014/main" id="{0D715670-D1DF-4CA4-9010-E3AC2D8A0E26}"/>
              </a:ext>
            </a:extLst>
          </p:cNvPr>
          <p:cNvSpPr>
            <a:spLocks noGrp="1"/>
          </p:cNvSpPr>
          <p:nvPr>
            <p:ph type="title" hasCustomPrompt="1"/>
          </p:nvPr>
        </p:nvSpPr>
        <p:spPr>
          <a:xfrm>
            <a:off x="608444" y="563940"/>
            <a:ext cx="4721664" cy="565718"/>
          </a:xfrm>
        </p:spPr>
        <p:txBody>
          <a:bodyPr/>
          <a:lstStyle>
            <a:lvl1pPr>
              <a:defRPr>
                <a:solidFill>
                  <a:schemeClr val="accent1"/>
                </a:solidFill>
              </a:defRPr>
            </a:lvl1pPr>
          </a:lstStyle>
          <a:p>
            <a:r>
              <a:rPr lang="da-DK"/>
              <a:t>Indhold</a:t>
            </a:r>
          </a:p>
        </p:txBody>
      </p:sp>
      <p:sp>
        <p:nvSpPr>
          <p:cNvPr id="21" name="Pladsholder til indhold 19">
            <a:extLst>
              <a:ext uri="{FF2B5EF4-FFF2-40B4-BE49-F238E27FC236}">
                <a16:creationId xmlns:a16="http://schemas.microsoft.com/office/drawing/2014/main" id="{9D27FD96-16B4-4D81-A512-2C4B2ABA3F19}"/>
              </a:ext>
            </a:extLst>
          </p:cNvPr>
          <p:cNvSpPr>
            <a:spLocks noGrp="1"/>
          </p:cNvSpPr>
          <p:nvPr>
            <p:ph sz="quarter" idx="11" hasCustomPrompt="1"/>
          </p:nvPr>
        </p:nvSpPr>
        <p:spPr>
          <a:xfrm>
            <a:off x="608444" y="1451655"/>
            <a:ext cx="4721664" cy="4518629"/>
          </a:xfrm>
        </p:spPr>
        <p:txBody>
          <a:bodyPr/>
          <a:lstStyle>
            <a:lvl1pPr>
              <a:defRPr/>
            </a:lvl1pPr>
          </a:lstStyle>
          <a:p>
            <a:pPr lvl="0"/>
            <a:r>
              <a:rPr lang="da-DK"/>
              <a:t>Indsæt indholds-tabel her</a:t>
            </a:r>
          </a:p>
        </p:txBody>
      </p:sp>
    </p:spTree>
    <p:extLst>
      <p:ext uri="{BB962C8B-B14F-4D97-AF65-F5344CB8AC3E}">
        <p14:creationId xmlns:p14="http://schemas.microsoft.com/office/powerpoint/2010/main" val="370446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 to tabeller">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5670-D1DF-4CA4-9010-E3AC2D8A0E26}"/>
              </a:ext>
            </a:extLst>
          </p:cNvPr>
          <p:cNvSpPr>
            <a:spLocks noGrp="1"/>
          </p:cNvSpPr>
          <p:nvPr>
            <p:ph type="title" hasCustomPrompt="1"/>
          </p:nvPr>
        </p:nvSpPr>
        <p:spPr>
          <a:xfrm>
            <a:off x="608444" y="563940"/>
            <a:ext cx="4721664" cy="565718"/>
          </a:xfrm>
        </p:spPr>
        <p:txBody>
          <a:bodyPr/>
          <a:lstStyle>
            <a:lvl1pPr>
              <a:defRPr>
                <a:solidFill>
                  <a:schemeClr val="accent1"/>
                </a:solidFill>
              </a:defRPr>
            </a:lvl1pPr>
          </a:lstStyle>
          <a:p>
            <a:r>
              <a:rPr lang="da-DK"/>
              <a:t>Indhold</a:t>
            </a:r>
          </a:p>
        </p:txBody>
      </p:sp>
      <p:sp>
        <p:nvSpPr>
          <p:cNvPr id="21" name="Pladsholder til indhold 19">
            <a:extLst>
              <a:ext uri="{FF2B5EF4-FFF2-40B4-BE49-F238E27FC236}">
                <a16:creationId xmlns:a16="http://schemas.microsoft.com/office/drawing/2014/main" id="{9D27FD96-16B4-4D81-A512-2C4B2ABA3F19}"/>
              </a:ext>
            </a:extLst>
          </p:cNvPr>
          <p:cNvSpPr>
            <a:spLocks noGrp="1"/>
          </p:cNvSpPr>
          <p:nvPr>
            <p:ph sz="quarter" idx="11" hasCustomPrompt="1"/>
          </p:nvPr>
        </p:nvSpPr>
        <p:spPr>
          <a:xfrm>
            <a:off x="608444" y="1451655"/>
            <a:ext cx="4721664" cy="4518629"/>
          </a:xfrm>
        </p:spPr>
        <p:txBody>
          <a:bodyPr/>
          <a:lstStyle>
            <a:lvl1pPr>
              <a:defRPr/>
            </a:lvl1pPr>
          </a:lstStyle>
          <a:p>
            <a:pPr lvl="0"/>
            <a:r>
              <a:rPr lang="da-DK"/>
              <a:t>Indsæt indholds-tabel her</a:t>
            </a:r>
          </a:p>
        </p:txBody>
      </p:sp>
      <p:sp>
        <p:nvSpPr>
          <p:cNvPr id="6" name="Pladsholder til indhold 19">
            <a:extLst>
              <a:ext uri="{FF2B5EF4-FFF2-40B4-BE49-F238E27FC236}">
                <a16:creationId xmlns:a16="http://schemas.microsoft.com/office/drawing/2014/main" id="{B5C93E2A-2E3A-49BD-BA96-9A862042E290}"/>
              </a:ext>
            </a:extLst>
          </p:cNvPr>
          <p:cNvSpPr>
            <a:spLocks noGrp="1"/>
          </p:cNvSpPr>
          <p:nvPr>
            <p:ph sz="quarter" idx="12" hasCustomPrompt="1"/>
          </p:nvPr>
        </p:nvSpPr>
        <p:spPr>
          <a:xfrm>
            <a:off x="6236629" y="1451655"/>
            <a:ext cx="4721664" cy="4518629"/>
          </a:xfrm>
        </p:spPr>
        <p:txBody>
          <a:bodyPr/>
          <a:lstStyle>
            <a:lvl1pPr>
              <a:defRPr/>
            </a:lvl1pPr>
          </a:lstStyle>
          <a:p>
            <a:pPr lvl="0"/>
            <a:r>
              <a:rPr lang="da-DK"/>
              <a:t>Indsæt indholds-tabel her</a:t>
            </a:r>
          </a:p>
        </p:txBody>
      </p:sp>
    </p:spTree>
    <p:extLst>
      <p:ext uri="{BB962C8B-B14F-4D97-AF65-F5344CB8AC3E}">
        <p14:creationId xmlns:p14="http://schemas.microsoft.com/office/powerpoint/2010/main" val="6993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4" name="Picture 3" descr="A picture containing text, bottle, tableware, dishware&#10;&#10;Description automatically generated">
            <a:extLst>
              <a:ext uri="{FF2B5EF4-FFF2-40B4-BE49-F238E27FC236}">
                <a16:creationId xmlns:a16="http://schemas.microsoft.com/office/drawing/2014/main" id="{1E41F856-889A-1EF0-EAA0-E87F982A42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Tree>
    <p:extLst>
      <p:ext uri="{BB962C8B-B14F-4D97-AF65-F5344CB8AC3E}">
        <p14:creationId xmlns:p14="http://schemas.microsoft.com/office/powerpoint/2010/main" val="325128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roving our world">
    <p:spTree>
      <p:nvGrpSpPr>
        <p:cNvPr id="1" name=""/>
        <p:cNvGrpSpPr/>
        <p:nvPr/>
      </p:nvGrpSpPr>
      <p:grpSpPr>
        <a:xfrm>
          <a:off x="0" y="0"/>
          <a:ext cx="0" cy="0"/>
          <a:chOff x="0" y="0"/>
          <a:chExt cx="0" cy="0"/>
        </a:xfrm>
      </p:grpSpPr>
      <p:sp>
        <p:nvSpPr>
          <p:cNvPr id="4" name="Rectangle 3"/>
          <p:cNvSpPr/>
          <p:nvPr userDrawn="1"/>
        </p:nvSpPr>
        <p:spPr>
          <a:xfrm>
            <a:off x="6217867" y="0"/>
            <a:ext cx="5970785" cy="5974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345"/>
          </a:p>
        </p:txBody>
      </p:sp>
      <p:sp>
        <p:nvSpPr>
          <p:cNvPr id="7" name="TextBox 6"/>
          <p:cNvSpPr txBox="1"/>
          <p:nvPr userDrawn="1"/>
        </p:nvSpPr>
        <p:spPr>
          <a:xfrm>
            <a:off x="6801791" y="3159136"/>
            <a:ext cx="1858777" cy="689676"/>
          </a:xfrm>
          <a:prstGeom prst="rect">
            <a:avLst/>
          </a:prstGeom>
          <a:noFill/>
        </p:spPr>
        <p:txBody>
          <a:bodyPr wrap="square" lIns="0" tIns="0" rIns="0" bIns="0" rtlCol="0">
            <a:spAutoFit/>
          </a:bodyPr>
          <a:lstStyle/>
          <a:p>
            <a:r>
              <a:rPr lang="en-US" sz="2241" b="1">
                <a:solidFill>
                  <a:schemeClr val="tx2"/>
                </a:solidFill>
                <a:latin typeface="Work Sans" charset="0"/>
                <a:ea typeface="Work Sans" charset="0"/>
                <a:cs typeface="Work Sans" charset="0"/>
              </a:rPr>
              <a:t>Agenda</a:t>
            </a:r>
            <a:br>
              <a:rPr lang="en-US" sz="2241" b="1">
                <a:solidFill>
                  <a:schemeClr val="tx2"/>
                </a:solidFill>
                <a:latin typeface="Work Sans" charset="0"/>
                <a:ea typeface="Work Sans" charset="0"/>
                <a:cs typeface="Work Sans" charset="0"/>
              </a:rPr>
            </a:br>
            <a:r>
              <a:rPr lang="en-US" sz="2241" b="1">
                <a:solidFill>
                  <a:schemeClr val="tx2"/>
                </a:solidFill>
                <a:latin typeface="Work Sans" charset="0"/>
                <a:ea typeface="Work Sans" charset="0"/>
                <a:cs typeface="Work Sans" charset="0"/>
              </a:rPr>
              <a:t>setting</a:t>
            </a:r>
            <a:endParaRPr lang="en-US" sz="2241">
              <a:solidFill>
                <a:schemeClr val="tx2"/>
              </a:solidFill>
              <a:latin typeface="Work Sans" charset="0"/>
              <a:ea typeface="Work Sans" charset="0"/>
              <a:cs typeface="Work Sans" charset="0"/>
            </a:endParaRPr>
          </a:p>
        </p:txBody>
      </p:sp>
      <p:sp>
        <p:nvSpPr>
          <p:cNvPr id="8" name="TextBox 7"/>
          <p:cNvSpPr txBox="1"/>
          <p:nvPr userDrawn="1"/>
        </p:nvSpPr>
        <p:spPr>
          <a:xfrm>
            <a:off x="6801792" y="3947987"/>
            <a:ext cx="2029657" cy="827919"/>
          </a:xfrm>
          <a:prstGeom prst="rect">
            <a:avLst/>
          </a:prstGeom>
          <a:noFill/>
        </p:spPr>
        <p:txBody>
          <a:bodyPr wrap="square" lIns="0" tIns="0" rIns="0" bIns="0" rtlCol="0">
            <a:spAutoFit/>
          </a:bodyPr>
          <a:lstStyle/>
          <a:p>
            <a:r>
              <a:rPr lang="da-DK" sz="1345">
                <a:solidFill>
                  <a:schemeClr val="tx2"/>
                </a:solidFill>
                <a:ea typeface="Work Sans" charset="0"/>
                <a:cs typeface="Work Sans" charset="0"/>
              </a:rPr>
              <a:t>Vi skaber opmærksomhed, påvirker samtalen og engagerer aktører, når vi sætter dagsordener.</a:t>
            </a:r>
          </a:p>
        </p:txBody>
      </p:sp>
      <p:sp>
        <p:nvSpPr>
          <p:cNvPr id="9" name="TextBox 8"/>
          <p:cNvSpPr txBox="1"/>
          <p:nvPr userDrawn="1"/>
        </p:nvSpPr>
        <p:spPr>
          <a:xfrm>
            <a:off x="9647370" y="3121059"/>
            <a:ext cx="1482778" cy="689676"/>
          </a:xfrm>
          <a:prstGeom prst="rect">
            <a:avLst/>
          </a:prstGeom>
          <a:noFill/>
        </p:spPr>
        <p:txBody>
          <a:bodyPr wrap="none" lIns="0" tIns="0" rIns="0" bIns="0" rtlCol="0">
            <a:spAutoFit/>
          </a:bodyPr>
          <a:lstStyle/>
          <a:p>
            <a:r>
              <a:rPr lang="da-DK" sz="2241" b="1">
                <a:solidFill>
                  <a:schemeClr val="tx2"/>
                </a:solidFill>
                <a:latin typeface="Work Sans" charset="0"/>
                <a:ea typeface="Work Sans" charset="0"/>
                <a:cs typeface="Work Sans" charset="0"/>
              </a:rPr>
              <a:t>Adfærds-</a:t>
            </a:r>
            <a:br>
              <a:rPr lang="da-DK" sz="2241" b="1">
                <a:solidFill>
                  <a:schemeClr val="tx2"/>
                </a:solidFill>
                <a:latin typeface="Work Sans" charset="0"/>
                <a:ea typeface="Work Sans" charset="0"/>
                <a:cs typeface="Work Sans" charset="0"/>
              </a:rPr>
            </a:br>
            <a:r>
              <a:rPr lang="da-DK" sz="2241" b="1">
                <a:solidFill>
                  <a:schemeClr val="tx2"/>
                </a:solidFill>
                <a:latin typeface="Work Sans" charset="0"/>
                <a:ea typeface="Work Sans" charset="0"/>
                <a:cs typeface="Work Sans" charset="0"/>
              </a:rPr>
              <a:t>forandring</a:t>
            </a:r>
            <a:endParaRPr lang="da-DK" sz="2241">
              <a:solidFill>
                <a:schemeClr val="tx2"/>
              </a:solidFill>
              <a:latin typeface="Work Sans" charset="0"/>
              <a:ea typeface="Work Sans" charset="0"/>
              <a:cs typeface="Work Sans" charset="0"/>
            </a:endParaRPr>
          </a:p>
        </p:txBody>
      </p:sp>
      <p:sp>
        <p:nvSpPr>
          <p:cNvPr id="10" name="TextBox 9"/>
          <p:cNvSpPr txBox="1"/>
          <p:nvPr userDrawn="1"/>
        </p:nvSpPr>
        <p:spPr>
          <a:xfrm>
            <a:off x="9647370" y="3947987"/>
            <a:ext cx="2126844" cy="620939"/>
          </a:xfrm>
          <a:prstGeom prst="rect">
            <a:avLst/>
          </a:prstGeom>
          <a:noFill/>
        </p:spPr>
        <p:txBody>
          <a:bodyPr wrap="square" lIns="0" tIns="0" rIns="0" bIns="0" rtlCol="0">
            <a:spAutoFit/>
          </a:bodyPr>
          <a:lstStyle/>
          <a:p>
            <a:r>
              <a:rPr lang="da-DK" sz="1345">
                <a:solidFill>
                  <a:schemeClr val="tx2"/>
                </a:solidFill>
                <a:ea typeface="Work Sans" charset="0"/>
                <a:cs typeface="Work Sans" charset="0"/>
              </a:rPr>
              <a:t>Vi bruger dyb indsigt i mennesker, når vi designer konkrete adfærdsforandringer.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32431" y="1951226"/>
            <a:ext cx="1060712" cy="106167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7878" y="1951226"/>
            <a:ext cx="1060712" cy="1061679"/>
          </a:xfrm>
          <a:prstGeom prst="rect">
            <a:avLst/>
          </a:prstGeom>
        </p:spPr>
      </p:pic>
      <p:sp>
        <p:nvSpPr>
          <p:cNvPr id="13"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4"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
        <p:nvSpPr>
          <p:cNvPr id="5" name="Tekstfelt 4">
            <a:extLst>
              <a:ext uri="{FF2B5EF4-FFF2-40B4-BE49-F238E27FC236}">
                <a16:creationId xmlns:a16="http://schemas.microsoft.com/office/drawing/2014/main" id="{DA292C2B-D3A8-46B4-B7FC-2F3F0C41F9A9}"/>
              </a:ext>
            </a:extLst>
          </p:cNvPr>
          <p:cNvSpPr txBox="1"/>
          <p:nvPr userDrawn="1"/>
        </p:nvSpPr>
        <p:spPr>
          <a:xfrm>
            <a:off x="608444" y="563940"/>
            <a:ext cx="4438792" cy="517386"/>
          </a:xfrm>
          <a:prstGeom prst="rect">
            <a:avLst/>
          </a:prstGeom>
          <a:noFill/>
        </p:spPr>
        <p:txBody>
          <a:bodyPr wrap="square" lIns="0" tIns="0" rIns="0" bIns="0" rtlCol="0">
            <a:spAutoFit/>
          </a:bodyPr>
          <a:lstStyle/>
          <a:p>
            <a:r>
              <a:rPr kumimoji="0" lang="da-DK" sz="3362" b="1" i="0" u="none" strike="noStrike" kern="1200" cap="none" spc="0" normalizeH="0" baseline="0" noProof="0">
                <a:ln>
                  <a:noFill/>
                </a:ln>
                <a:solidFill>
                  <a:srgbClr val="000000"/>
                </a:solidFill>
                <a:effectLst/>
                <a:uLnTx/>
                <a:uFillTx/>
                <a:latin typeface="Work Sans" charset="0"/>
              </a:rPr>
              <a:t>Improving our world</a:t>
            </a:r>
            <a:endParaRPr lang="da-DK" sz="1345" b="1" err="1">
              <a:latin typeface="Work Sans" charset="0"/>
              <a:ea typeface="Work Sans" charset="0"/>
              <a:cs typeface="Work Sans" charset="0"/>
            </a:endParaRPr>
          </a:p>
        </p:txBody>
      </p:sp>
      <p:sp>
        <p:nvSpPr>
          <p:cNvPr id="6" name="Tekstfelt 5">
            <a:extLst>
              <a:ext uri="{FF2B5EF4-FFF2-40B4-BE49-F238E27FC236}">
                <a16:creationId xmlns:a16="http://schemas.microsoft.com/office/drawing/2014/main" id="{6899AB85-6A9D-4B7A-ADB1-5E70FE146ABA}"/>
              </a:ext>
            </a:extLst>
          </p:cNvPr>
          <p:cNvSpPr txBox="1"/>
          <p:nvPr userDrawn="1"/>
        </p:nvSpPr>
        <p:spPr>
          <a:xfrm>
            <a:off x="608444" y="1441604"/>
            <a:ext cx="3813840" cy="827919"/>
          </a:xfrm>
          <a:prstGeom prst="rect">
            <a:avLst/>
          </a:prstGeom>
          <a:noFill/>
        </p:spPr>
        <p:txBody>
          <a:bodyPr wrap="square" lIns="0" tIns="0" rIns="0" bIns="0" rtlCol="0">
            <a:spAutoFit/>
          </a:bodyPr>
          <a:lstStyle/>
          <a:p>
            <a:pPr marL="0" marR="0" lvl="0" indent="0" algn="l" defTabSz="434201" rtl="0" eaLnBrk="1" fontAlgn="auto" latinLnBrk="0" hangingPunct="1">
              <a:lnSpc>
                <a:spcPct val="100000"/>
              </a:lnSpc>
              <a:spcBef>
                <a:spcPts val="474"/>
              </a:spcBef>
              <a:spcAft>
                <a:spcPts val="0"/>
              </a:spcAft>
              <a:buClrTx/>
              <a:buSzTx/>
              <a:buFont typeface="Arial" panose="020B0604020202020204" pitchFamily="34" charset="0"/>
              <a:buNone/>
              <a:tabLst/>
              <a:defRPr/>
            </a:pPr>
            <a:r>
              <a:rPr lang="da-DK" sz="1345">
                <a:solidFill>
                  <a:schemeClr val="tx1"/>
                </a:solidFill>
              </a:rPr>
              <a:t>Operate er et digitalt kommunikations- og adfærdsbureau. Vores mission er at hjælpe vores kunder med at forbedre verden gennem indsigt i mennesker, teknologi og kommunikation.</a:t>
            </a:r>
            <a:endParaRPr lang="en-US" sz="1345">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352409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signatur">
    <p:spTree>
      <p:nvGrpSpPr>
        <p:cNvPr id="1" name=""/>
        <p:cNvGrpSpPr/>
        <p:nvPr/>
      </p:nvGrpSpPr>
      <p:grpSpPr>
        <a:xfrm>
          <a:off x="0" y="0"/>
          <a:ext cx="0" cy="0"/>
          <a:chOff x="0" y="0"/>
          <a:chExt cx="0" cy="0"/>
        </a:xfrm>
      </p:grpSpPr>
      <p:pic>
        <p:nvPicPr>
          <p:cNvPr id="10" name="Billede 2">
            <a:extLst>
              <a:ext uri="{FF2B5EF4-FFF2-40B4-BE49-F238E27FC236}">
                <a16:creationId xmlns:a16="http://schemas.microsoft.com/office/drawing/2014/main" id="{E3546DDA-816E-4850-984C-5822CDC5A0D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Rectangle 3"/>
          <p:cNvSpPr/>
          <p:nvPr userDrawn="1"/>
        </p:nvSpPr>
        <p:spPr>
          <a:xfrm>
            <a:off x="6217868" y="1451654"/>
            <a:ext cx="5365688" cy="540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pic>
        <p:nvPicPr>
          <p:cNvPr id="6" name="Picture 14">
            <a:extLst>
              <a:ext uri="{FF2B5EF4-FFF2-40B4-BE49-F238E27FC236}">
                <a16:creationId xmlns:a16="http://schemas.microsoft.com/office/drawing/2014/main" id="{C017F5B6-8160-4BA2-ACAC-91A8F42E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7867" y="0"/>
            <a:ext cx="1403327" cy="404544"/>
          </a:xfrm>
          <a:prstGeom prst="rect">
            <a:avLst/>
          </a:prstGeom>
        </p:spPr>
      </p:pic>
      <p:sp>
        <p:nvSpPr>
          <p:cNvPr id="8" name="Rektangel 37">
            <a:extLst>
              <a:ext uri="{FF2B5EF4-FFF2-40B4-BE49-F238E27FC236}">
                <a16:creationId xmlns:a16="http://schemas.microsoft.com/office/drawing/2014/main" id="{A47A9EC8-0BE8-486C-B9CB-FC3D9860DF26}"/>
              </a:ext>
            </a:extLst>
          </p:cNvPr>
          <p:cNvSpPr/>
          <p:nvPr userDrawn="1"/>
        </p:nvSpPr>
        <p:spPr>
          <a:xfrm>
            <a:off x="617351" y="5431551"/>
            <a:ext cx="4712758" cy="724429"/>
          </a:xfrm>
          <a:prstGeom prst="rect">
            <a:avLst/>
          </a:prstGeom>
        </p:spPr>
        <p:txBody>
          <a:bodyPr wrap="square" lIns="0" tIns="0" rIns="0" bIns="0">
            <a:spAutoFit/>
          </a:bodyPr>
          <a:lstStyle/>
          <a:p>
            <a:r>
              <a:rPr lang="da-DK" sz="1569" b="1">
                <a:solidFill>
                  <a:schemeClr val="bg1"/>
                </a:solidFill>
                <a:latin typeface="Work Sans" charset="0"/>
                <a:ea typeface="Work Sans" charset="0"/>
                <a:cs typeface="Work Sans" charset="0"/>
              </a:rPr>
              <a:t>Københavns Lufthavn</a:t>
            </a:r>
          </a:p>
          <a:p>
            <a:r>
              <a:rPr lang="da-DK" sz="1569" b="0" i="0" kern="1200">
                <a:solidFill>
                  <a:schemeClr val="bg1"/>
                </a:solidFill>
                <a:effectLst/>
                <a:latin typeface="Work Sans Medium" pitchFamily="2" charset="77"/>
                <a:ea typeface="+mn-ea"/>
                <a:cs typeface="+mn-cs"/>
              </a:rPr>
              <a:t>Tager førerpositionen i debatten om vækst i Danmark gennem udbygning af </a:t>
            </a:r>
            <a:r>
              <a:rPr lang="da-DK" sz="1569" b="0" i="0" kern="1200">
                <a:solidFill>
                  <a:schemeClr val="bg1"/>
                </a:solidFill>
                <a:effectLst/>
                <a:latin typeface="Work Sans" pitchFamily="2" charset="77"/>
                <a:ea typeface="+mn-ea"/>
                <a:cs typeface="+mn-cs"/>
              </a:rPr>
              <a:t>lufthavnen</a:t>
            </a:r>
            <a:r>
              <a:rPr lang="da-DK" sz="1569" b="0" i="0" kern="1200">
                <a:solidFill>
                  <a:schemeClr val="bg1"/>
                </a:solidFill>
                <a:effectLst/>
                <a:latin typeface="Work Sans Medium" pitchFamily="2" charset="77"/>
                <a:ea typeface="+mn-ea"/>
                <a:cs typeface="+mn-cs"/>
              </a:rPr>
              <a:t>.</a:t>
            </a:r>
            <a:endParaRPr lang="da-DK" sz="1569" b="0" i="0">
              <a:solidFill>
                <a:schemeClr val="bg1"/>
              </a:solidFill>
              <a:latin typeface="Work Sans Medium" pitchFamily="2" charset="77"/>
              <a:ea typeface="Work Sans" charset="0"/>
              <a:cs typeface="Work Sans" charset="0"/>
            </a:endParaRPr>
          </a:p>
        </p:txBody>
      </p:sp>
      <p:sp>
        <p:nvSpPr>
          <p:cNvPr id="9" name="Rectangle 8"/>
          <p:cNvSpPr/>
          <p:nvPr userDrawn="1"/>
        </p:nvSpPr>
        <p:spPr>
          <a:xfrm>
            <a:off x="6861892" y="1859264"/>
            <a:ext cx="3933410" cy="344838"/>
          </a:xfrm>
          <a:prstGeom prst="rect">
            <a:avLst/>
          </a:prstGeom>
        </p:spPr>
        <p:txBody>
          <a:bodyPr wrap="square" lIns="0" tIns="0" rIns="0" bIns="0">
            <a:spAutoFit/>
          </a:bodyPr>
          <a:lstStyle/>
          <a:p>
            <a:r>
              <a:rPr lang="da-DK" sz="2241" b="1" i="0">
                <a:solidFill>
                  <a:schemeClr val="tx1"/>
                </a:solidFill>
                <a:latin typeface="Work Sans" charset="0"/>
                <a:ea typeface="Work Sans" charset="0"/>
                <a:cs typeface="Work Sans" charset="0"/>
              </a:rPr>
              <a:t>Agenda </a:t>
            </a:r>
            <a:r>
              <a:rPr lang="da-DK" sz="2241" b="1" i="0" err="1">
                <a:solidFill>
                  <a:schemeClr val="tx1"/>
                </a:solidFill>
                <a:latin typeface="Work Sans" charset="0"/>
                <a:ea typeface="Work Sans" charset="0"/>
                <a:cs typeface="Work Sans" charset="0"/>
              </a:rPr>
              <a:t>setting</a:t>
            </a:r>
            <a:endParaRPr lang="da-DK" sz="2241" b="1" i="0">
              <a:solidFill>
                <a:schemeClr val="tx1"/>
              </a:solidFill>
              <a:latin typeface="Work Sans" charset="0"/>
              <a:ea typeface="Work Sans" charset="0"/>
              <a:cs typeface="Work Sans" charset="0"/>
            </a:endParaRPr>
          </a:p>
        </p:txBody>
      </p:sp>
      <p:pic>
        <p:nvPicPr>
          <p:cNvPr id="12" name="Billede 11">
            <a:extLst>
              <a:ext uri="{FF2B5EF4-FFF2-40B4-BE49-F238E27FC236}">
                <a16:creationId xmlns:a16="http://schemas.microsoft.com/office/drawing/2014/main" id="{2253B8BB-060F-4113-BE5D-6E645ED7873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66031" y="2246315"/>
            <a:ext cx="4502676" cy="4502457"/>
          </a:xfrm>
          <a:prstGeom prst="rect">
            <a:avLst/>
          </a:prstGeom>
        </p:spPr>
      </p:pic>
    </p:spTree>
    <p:extLst>
      <p:ext uri="{BB962C8B-B14F-4D97-AF65-F5344CB8AC3E}">
        <p14:creationId xmlns:p14="http://schemas.microsoft.com/office/powerpoint/2010/main" val="40063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dfærdssignatu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8" name="Rectangle 3">
            <a:extLst>
              <a:ext uri="{FF2B5EF4-FFF2-40B4-BE49-F238E27FC236}">
                <a16:creationId xmlns:a16="http://schemas.microsoft.com/office/drawing/2014/main" id="{7A1042A7-677F-4781-9BDD-7576B1971EB7}"/>
              </a:ext>
            </a:extLst>
          </p:cNvPr>
          <p:cNvSpPr/>
          <p:nvPr userDrawn="1"/>
        </p:nvSpPr>
        <p:spPr>
          <a:xfrm>
            <a:off x="6217868" y="1451654"/>
            <a:ext cx="5365688" cy="540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Rectangle 8">
            <a:extLst>
              <a:ext uri="{FF2B5EF4-FFF2-40B4-BE49-F238E27FC236}">
                <a16:creationId xmlns:a16="http://schemas.microsoft.com/office/drawing/2014/main" id="{5F5425C8-BB3A-49DE-90BA-B74B5428401D}"/>
              </a:ext>
            </a:extLst>
          </p:cNvPr>
          <p:cNvSpPr/>
          <p:nvPr userDrawn="1"/>
        </p:nvSpPr>
        <p:spPr>
          <a:xfrm>
            <a:off x="6861892" y="1859264"/>
            <a:ext cx="3933410" cy="344838"/>
          </a:xfrm>
          <a:prstGeom prst="rect">
            <a:avLst/>
          </a:prstGeom>
        </p:spPr>
        <p:txBody>
          <a:bodyPr wrap="square" lIns="0" tIns="0" rIns="0" bIns="0">
            <a:spAutoFit/>
          </a:bodyPr>
          <a:lstStyle/>
          <a:p>
            <a:r>
              <a:rPr lang="da-DK" sz="2241" b="1" i="0">
                <a:solidFill>
                  <a:schemeClr val="tx1"/>
                </a:solidFill>
                <a:latin typeface="Work Sans" charset="0"/>
                <a:ea typeface="Work Sans" charset="0"/>
                <a:cs typeface="Work Sans" charset="0"/>
              </a:rPr>
              <a:t>Adfærdsforandring</a:t>
            </a:r>
          </a:p>
        </p:txBody>
      </p:sp>
      <p:sp>
        <p:nvSpPr>
          <p:cNvPr id="6" name="Rektangel 37">
            <a:extLst>
              <a:ext uri="{FF2B5EF4-FFF2-40B4-BE49-F238E27FC236}">
                <a16:creationId xmlns:a16="http://schemas.microsoft.com/office/drawing/2014/main" id="{A47A9EC8-0BE8-486C-B9CB-FC3D9860DF26}"/>
              </a:ext>
            </a:extLst>
          </p:cNvPr>
          <p:cNvSpPr/>
          <p:nvPr userDrawn="1"/>
        </p:nvSpPr>
        <p:spPr>
          <a:xfrm>
            <a:off x="610226" y="5441809"/>
            <a:ext cx="5365688" cy="724429"/>
          </a:xfrm>
          <a:prstGeom prst="rect">
            <a:avLst/>
          </a:prstGeom>
        </p:spPr>
        <p:txBody>
          <a:bodyPr wrap="square" lIns="0" tIns="0" rIns="0" bIns="0">
            <a:spAutoFit/>
          </a:bodyPr>
          <a:lstStyle/>
          <a:p>
            <a:r>
              <a:rPr lang="da-DK" sz="1569" b="1">
                <a:solidFill>
                  <a:schemeClr val="bg1"/>
                </a:solidFill>
                <a:latin typeface="Work Sans" charset="0"/>
                <a:ea typeface="Work Sans" charset="0"/>
                <a:cs typeface="Work Sans" charset="0"/>
              </a:rPr>
              <a:t>Sikkerhedsstyrelsen</a:t>
            </a:r>
          </a:p>
          <a:p>
            <a:r>
              <a:rPr lang="da-DK" sz="1569" b="0" i="0">
                <a:solidFill>
                  <a:schemeClr val="bg1"/>
                </a:solidFill>
                <a:latin typeface="Work Sans Medium" pitchFamily="2" charset="77"/>
                <a:ea typeface="Work Sans" charset="0"/>
                <a:cs typeface="Work Sans" charset="0"/>
              </a:rPr>
              <a:t>Forbedrer boligmassen i Danmark ved at få danskerne </a:t>
            </a:r>
          </a:p>
          <a:p>
            <a:r>
              <a:rPr lang="da-DK" sz="1569" b="0" i="0">
                <a:solidFill>
                  <a:schemeClr val="bg1"/>
                </a:solidFill>
                <a:latin typeface="Work Sans Medium" pitchFamily="2" charset="77"/>
                <a:ea typeface="Work Sans" charset="0"/>
                <a:cs typeface="Work Sans" charset="0"/>
              </a:rPr>
              <a:t>til at udbedre flere skader på deres hjem.</a:t>
            </a:r>
          </a:p>
        </p:txBody>
      </p:sp>
      <p:pic>
        <p:nvPicPr>
          <p:cNvPr id="13" name="Picture 9">
            <a:extLst>
              <a:ext uri="{FF2B5EF4-FFF2-40B4-BE49-F238E27FC236}">
                <a16:creationId xmlns:a16="http://schemas.microsoft.com/office/drawing/2014/main" id="{92DA8D37-A078-4B2C-B58D-F027BDFF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2154" y="2258768"/>
            <a:ext cx="4438207" cy="4437991"/>
          </a:xfrm>
          <a:prstGeom prst="rect">
            <a:avLst/>
          </a:prstGeom>
        </p:spPr>
      </p:pic>
      <p:pic>
        <p:nvPicPr>
          <p:cNvPr id="15" name="Picture 14">
            <a:extLst>
              <a:ext uri="{FF2B5EF4-FFF2-40B4-BE49-F238E27FC236}">
                <a16:creationId xmlns:a16="http://schemas.microsoft.com/office/drawing/2014/main" id="{048F775A-637E-4523-A9BA-AD05368EDA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17867" y="0"/>
            <a:ext cx="1403327" cy="404544"/>
          </a:xfrm>
          <a:prstGeom prst="rect">
            <a:avLst/>
          </a:prstGeom>
        </p:spPr>
      </p:pic>
    </p:spTree>
    <p:extLst>
      <p:ext uri="{BB962C8B-B14F-4D97-AF65-F5344CB8AC3E}">
        <p14:creationId xmlns:p14="http://schemas.microsoft.com/office/powerpoint/2010/main" val="379166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 rø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5"/>
            <a:ext cx="405421" cy="405401"/>
          </a:xfrm>
          <a:prstGeom prst="rect">
            <a:avLst/>
          </a:prstGeom>
        </p:spPr>
      </p:pic>
      <p:sp>
        <p:nvSpPr>
          <p:cNvPr id="2" name="Titel 1"/>
          <p:cNvSpPr>
            <a:spLocks noGrp="1"/>
          </p:cNvSpPr>
          <p:nvPr>
            <p:ph type="title" hasCustomPrompt="1"/>
          </p:nvPr>
        </p:nvSpPr>
        <p:spPr>
          <a:xfrm>
            <a:off x="583450" y="4381851"/>
            <a:ext cx="11000106" cy="1478632"/>
          </a:xfrm>
        </p:spPr>
        <p:txBody>
          <a:bodyPr anchor="b" anchorCtr="0">
            <a:noAutofit/>
          </a:bodyPr>
          <a:lstStyle>
            <a:lvl1pPr algn="l">
              <a:defRPr lang="da-DK" sz="7396" b="1" i="0" smtClean="0">
                <a:solidFill>
                  <a:schemeClr val="bg1"/>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7113"/>
            <a:ext cx="10975113" cy="401584"/>
          </a:xfrm>
        </p:spPr>
        <p:txBody>
          <a:bodyPr>
            <a:noAutofit/>
          </a:bodyPr>
          <a:lstStyle>
            <a:lvl1pPr marL="0" indent="0" algn="l">
              <a:buNone/>
              <a:defRPr sz="1793" cap="none" baseline="0">
                <a:solidFill>
                  <a:schemeClr val="bg1"/>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sp>
        <p:nvSpPr>
          <p:cNvPr id="6" name="Rektangel 5">
            <a:extLst>
              <a:ext uri="{FF2B5EF4-FFF2-40B4-BE49-F238E27FC236}">
                <a16:creationId xmlns:a16="http://schemas.microsoft.com/office/drawing/2014/main" id="{B2208D58-BBFE-F74B-BA04-48F9C712DD8D}"/>
              </a:ext>
            </a:extLst>
          </p:cNvPr>
          <p:cNvSpPr/>
          <p:nvPr userDrawn="1"/>
        </p:nvSpPr>
        <p:spPr>
          <a:xfrm>
            <a:off x="10428575" y="6491126"/>
            <a:ext cx="1383698" cy="2183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27644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 grå">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tx2"/>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tx2"/>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Tree>
    <p:extLst>
      <p:ext uri="{BB962C8B-B14F-4D97-AF65-F5344CB8AC3E}">
        <p14:creationId xmlns:p14="http://schemas.microsoft.com/office/powerpoint/2010/main" val="46425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 grøn">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accent4"/>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accent4"/>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Tree>
    <p:extLst>
      <p:ext uri="{BB962C8B-B14F-4D97-AF65-F5344CB8AC3E}">
        <p14:creationId xmlns:p14="http://schemas.microsoft.com/office/powerpoint/2010/main" val="394333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bg1"/>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bg1"/>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
        <p:nvSpPr>
          <p:cNvPr id="6" name="Rektangel 5">
            <a:extLst>
              <a:ext uri="{FF2B5EF4-FFF2-40B4-BE49-F238E27FC236}">
                <a16:creationId xmlns:a16="http://schemas.microsoft.com/office/drawing/2014/main" id="{9AD91A3E-DB8D-AA48-ACF1-02442B24693A}"/>
              </a:ext>
            </a:extLst>
          </p:cNvPr>
          <p:cNvSpPr/>
          <p:nvPr userDrawn="1"/>
        </p:nvSpPr>
        <p:spPr>
          <a:xfrm>
            <a:off x="10428575" y="6491126"/>
            <a:ext cx="1383698" cy="218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77760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indhold - hvid_1 spalte">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5" name="Content Placeholder 9">
            <a:extLst>
              <a:ext uri="{FF2B5EF4-FFF2-40B4-BE49-F238E27FC236}">
                <a16:creationId xmlns:a16="http://schemas.microsoft.com/office/drawing/2014/main" id="{83528CCD-7F93-7C48-92F9-0F669B1DBC37}"/>
              </a:ext>
            </a:extLst>
          </p:cNvPr>
          <p:cNvSpPr>
            <a:spLocks noGrp="1"/>
          </p:cNvSpPr>
          <p:nvPr>
            <p:ph sz="quarter" idx="10" hasCustomPrompt="1"/>
          </p:nvPr>
        </p:nvSpPr>
        <p:spPr>
          <a:xfrm>
            <a:off x="608444" y="1470430"/>
            <a:ext cx="10975112"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Tree>
    <p:extLst>
      <p:ext uri="{BB962C8B-B14F-4D97-AF65-F5344CB8AC3E}">
        <p14:creationId xmlns:p14="http://schemas.microsoft.com/office/powerpoint/2010/main" val="363462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hvid 2 spalter">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Tree>
    <p:extLst>
      <p:ext uri="{BB962C8B-B14F-4D97-AF65-F5344CB8AC3E}">
        <p14:creationId xmlns:p14="http://schemas.microsoft.com/office/powerpoint/2010/main" val="406824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hold-grå 2 spalter">
    <p:bg>
      <p:bgPr>
        <a:solidFill>
          <a:schemeClr val="bg2"/>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Tree>
    <p:extLst>
      <p:ext uri="{BB962C8B-B14F-4D97-AF65-F5344CB8AC3E}">
        <p14:creationId xmlns:p14="http://schemas.microsoft.com/office/powerpoint/2010/main" val="34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37707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blå 2 spalter">
    <p:bg>
      <p:bgPr>
        <a:solidFill>
          <a:schemeClr val="accent4"/>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solidFill>
                  <a:schemeClr val="bg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6" name="Rektangel 5">
            <a:extLst>
              <a:ext uri="{FF2B5EF4-FFF2-40B4-BE49-F238E27FC236}">
                <a16:creationId xmlns:a16="http://schemas.microsoft.com/office/drawing/2014/main" id="{D8C34880-8C04-794F-9023-FD326060E83F}"/>
              </a:ext>
            </a:extLst>
          </p:cNvPr>
          <p:cNvSpPr/>
          <p:nvPr userDrawn="1"/>
        </p:nvSpPr>
        <p:spPr>
          <a:xfrm>
            <a:off x="10428575" y="6491126"/>
            <a:ext cx="1383698" cy="218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236970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04493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hold - stor kvadrat">
    <p:spTree>
      <p:nvGrpSpPr>
        <p:cNvPr id="1" name=""/>
        <p:cNvGrpSpPr/>
        <p:nvPr/>
      </p:nvGrpSpPr>
      <p:grpSpPr>
        <a:xfrm>
          <a:off x="0" y="0"/>
          <a:ext cx="0" cy="0"/>
          <a:chOff x="0" y="0"/>
          <a:chExt cx="0" cy="0"/>
        </a:xfrm>
      </p:grpSpPr>
      <p:sp>
        <p:nvSpPr>
          <p:cNvPr id="4" name="Rectangle 3"/>
          <p:cNvSpPr/>
          <p:nvPr userDrawn="1"/>
        </p:nvSpPr>
        <p:spPr>
          <a:xfrm>
            <a:off x="6217868" y="1"/>
            <a:ext cx="5974133" cy="5970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10" name="Content Placeholder 9"/>
          <p:cNvSpPr>
            <a:spLocks noGrp="1"/>
          </p:cNvSpPr>
          <p:nvPr>
            <p:ph sz="quarter" idx="10" hasCustomPrompt="1"/>
          </p:nvPr>
        </p:nvSpPr>
        <p:spPr>
          <a:xfrm>
            <a:off x="6861893" y="563940"/>
            <a:ext cx="4721664" cy="4898063"/>
          </a:xfrm>
        </p:spPr>
        <p:txBody>
          <a:bodyPr>
            <a:noAutofit/>
          </a:bodyPr>
          <a:lstStyle>
            <a:lvl1pPr>
              <a:lnSpc>
                <a:spcPct val="150000"/>
              </a:lnSpc>
              <a:defRPr b="1" i="0" baseline="0">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8" name="Pladsholder til titel 1">
            <a:extLst>
              <a:ext uri="{FF2B5EF4-FFF2-40B4-BE49-F238E27FC236}">
                <a16:creationId xmlns:a16="http://schemas.microsoft.com/office/drawing/2014/main" id="{4A7A6C50-F7B2-46C3-95F4-9C02A096D624}"/>
              </a:ext>
            </a:extLst>
          </p:cNvPr>
          <p:cNvSpPr>
            <a:spLocks noGrp="1"/>
          </p:cNvSpPr>
          <p:nvPr>
            <p:ph type="title" hasCustomPrompt="1"/>
          </p:nvPr>
        </p:nvSpPr>
        <p:spPr>
          <a:xfrm>
            <a:off x="608444" y="563940"/>
            <a:ext cx="5365690"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21" name="Content Placeholder 9">
            <a:extLst>
              <a:ext uri="{FF2B5EF4-FFF2-40B4-BE49-F238E27FC236}">
                <a16:creationId xmlns:a16="http://schemas.microsoft.com/office/drawing/2014/main" id="{0AA0CDED-8662-4D32-871D-8C2B050F32A5}"/>
              </a:ext>
            </a:extLst>
          </p:cNvPr>
          <p:cNvSpPr>
            <a:spLocks noGrp="1"/>
          </p:cNvSpPr>
          <p:nvPr>
            <p:ph sz="quarter" idx="11" hasCustomPrompt="1"/>
          </p:nvPr>
        </p:nvSpPr>
        <p:spPr>
          <a:xfrm>
            <a:off x="608443" y="1472357"/>
            <a:ext cx="5365690"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22" name="Picture 4">
            <a:extLst>
              <a:ext uri="{FF2B5EF4-FFF2-40B4-BE49-F238E27FC236}">
                <a16:creationId xmlns:a16="http://schemas.microsoft.com/office/drawing/2014/main" id="{128E0CE8-A70A-4FFB-B04C-1EBD1B4956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spTree>
    <p:extLst>
      <p:ext uri="{BB962C8B-B14F-4D97-AF65-F5344CB8AC3E}">
        <p14:creationId xmlns:p14="http://schemas.microsoft.com/office/powerpoint/2010/main" val="120452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hold - stor kvadrat_Grøn">
    <p:spTree>
      <p:nvGrpSpPr>
        <p:cNvPr id="1" name=""/>
        <p:cNvGrpSpPr/>
        <p:nvPr/>
      </p:nvGrpSpPr>
      <p:grpSpPr>
        <a:xfrm>
          <a:off x="0" y="0"/>
          <a:ext cx="0" cy="0"/>
          <a:chOff x="0" y="0"/>
          <a:chExt cx="0" cy="0"/>
        </a:xfrm>
      </p:grpSpPr>
      <p:sp>
        <p:nvSpPr>
          <p:cNvPr id="4" name="Rectangle 3"/>
          <p:cNvSpPr/>
          <p:nvPr userDrawn="1"/>
        </p:nvSpPr>
        <p:spPr>
          <a:xfrm>
            <a:off x="6217868" y="1"/>
            <a:ext cx="5974133" cy="5970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10" name="Content Placeholder 9"/>
          <p:cNvSpPr>
            <a:spLocks noGrp="1"/>
          </p:cNvSpPr>
          <p:nvPr>
            <p:ph sz="quarter" idx="10" hasCustomPrompt="1"/>
          </p:nvPr>
        </p:nvSpPr>
        <p:spPr>
          <a:xfrm>
            <a:off x="6861893" y="563940"/>
            <a:ext cx="4721664" cy="4898063"/>
          </a:xfrm>
        </p:spPr>
        <p:txBody>
          <a:bodyPr>
            <a:noAutofit/>
          </a:bodyPr>
          <a:lstStyle>
            <a:lvl1pPr>
              <a:lnSpc>
                <a:spcPct val="150000"/>
              </a:lnSpc>
              <a:defRPr b="1" i="0" baseline="0">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8" name="Pladsholder til titel 1">
            <a:extLst>
              <a:ext uri="{FF2B5EF4-FFF2-40B4-BE49-F238E27FC236}">
                <a16:creationId xmlns:a16="http://schemas.microsoft.com/office/drawing/2014/main" id="{4A7A6C50-F7B2-46C3-95F4-9C02A096D624}"/>
              </a:ext>
            </a:extLst>
          </p:cNvPr>
          <p:cNvSpPr>
            <a:spLocks noGrp="1"/>
          </p:cNvSpPr>
          <p:nvPr>
            <p:ph type="title" hasCustomPrompt="1"/>
          </p:nvPr>
        </p:nvSpPr>
        <p:spPr>
          <a:xfrm>
            <a:off x="608444" y="563940"/>
            <a:ext cx="5365690"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21" name="Content Placeholder 9">
            <a:extLst>
              <a:ext uri="{FF2B5EF4-FFF2-40B4-BE49-F238E27FC236}">
                <a16:creationId xmlns:a16="http://schemas.microsoft.com/office/drawing/2014/main" id="{0AA0CDED-8662-4D32-871D-8C2B050F32A5}"/>
              </a:ext>
            </a:extLst>
          </p:cNvPr>
          <p:cNvSpPr>
            <a:spLocks noGrp="1"/>
          </p:cNvSpPr>
          <p:nvPr>
            <p:ph sz="quarter" idx="11" hasCustomPrompt="1"/>
          </p:nvPr>
        </p:nvSpPr>
        <p:spPr>
          <a:xfrm>
            <a:off x="608443" y="1472357"/>
            <a:ext cx="5365690"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22" name="Picture 4">
            <a:extLst>
              <a:ext uri="{FF2B5EF4-FFF2-40B4-BE49-F238E27FC236}">
                <a16:creationId xmlns:a16="http://schemas.microsoft.com/office/drawing/2014/main" id="{128E0CE8-A70A-4FFB-B04C-1EBD1B4956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spTree>
    <p:extLst>
      <p:ext uri="{BB962C8B-B14F-4D97-AF65-F5344CB8AC3E}">
        <p14:creationId xmlns:p14="http://schemas.microsoft.com/office/powerpoint/2010/main" val="949928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 lille kvadrat">
    <p:spTree>
      <p:nvGrpSpPr>
        <p:cNvPr id="1" name=""/>
        <p:cNvGrpSpPr/>
        <p:nvPr/>
      </p:nvGrpSpPr>
      <p:grpSpPr>
        <a:xfrm>
          <a:off x="0" y="0"/>
          <a:ext cx="0" cy="0"/>
          <a:chOff x="0" y="0"/>
          <a:chExt cx="0" cy="0"/>
        </a:xfrm>
      </p:grpSpPr>
      <p:sp>
        <p:nvSpPr>
          <p:cNvPr id="8" name="Rectangle 7"/>
          <p:cNvSpPr/>
          <p:nvPr userDrawn="1"/>
        </p:nvSpPr>
        <p:spPr>
          <a:xfrm>
            <a:off x="8762728" y="1472357"/>
            <a:ext cx="3429272" cy="342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Content Placeholder 9"/>
          <p:cNvSpPr>
            <a:spLocks noGrp="1"/>
          </p:cNvSpPr>
          <p:nvPr>
            <p:ph sz="quarter" idx="10" hasCustomPrompt="1"/>
          </p:nvPr>
        </p:nvSpPr>
        <p:spPr>
          <a:xfrm>
            <a:off x="9045601" y="1754753"/>
            <a:ext cx="2863527" cy="2864312"/>
          </a:xfrm>
        </p:spPr>
        <p:txBody>
          <a:bodyPr>
            <a:noAutofit/>
          </a:bodyPr>
          <a:lstStyle>
            <a:lvl1pPr>
              <a:lnSpc>
                <a:spcPct val="150000"/>
              </a:lnSpc>
              <a:defRPr b="1" i="0" baseline="0">
                <a:solidFill>
                  <a:schemeClr val="bg1"/>
                </a:solidFill>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0" name="Pladsholder til titel 1">
            <a:extLst>
              <a:ext uri="{FF2B5EF4-FFF2-40B4-BE49-F238E27FC236}">
                <a16:creationId xmlns:a16="http://schemas.microsoft.com/office/drawing/2014/main" id="{92BA7D35-71B2-4819-96C0-E7BE7CAF8870}"/>
              </a:ext>
            </a:extLst>
          </p:cNvPr>
          <p:cNvSpPr>
            <a:spLocks noGrp="1"/>
          </p:cNvSpPr>
          <p:nvPr>
            <p:ph type="title" hasCustomPrompt="1"/>
          </p:nvPr>
        </p:nvSpPr>
        <p:spPr>
          <a:xfrm>
            <a:off x="608443" y="563940"/>
            <a:ext cx="7871414"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A80D1E5F-8F17-4FA1-A6DA-BB1D3A9111EA}"/>
              </a:ext>
            </a:extLst>
          </p:cNvPr>
          <p:cNvSpPr>
            <a:spLocks noGrp="1"/>
          </p:cNvSpPr>
          <p:nvPr>
            <p:ph sz="quarter" idx="11" hasCustomPrompt="1"/>
          </p:nvPr>
        </p:nvSpPr>
        <p:spPr>
          <a:xfrm>
            <a:off x="608442" y="1472357"/>
            <a:ext cx="7871414"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Tree>
    <p:extLst>
      <p:ext uri="{BB962C8B-B14F-4D97-AF65-F5344CB8AC3E}">
        <p14:creationId xmlns:p14="http://schemas.microsoft.com/office/powerpoint/2010/main" val="3804964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dhold - lille kvadrat">
    <p:spTree>
      <p:nvGrpSpPr>
        <p:cNvPr id="1" name=""/>
        <p:cNvGrpSpPr/>
        <p:nvPr/>
      </p:nvGrpSpPr>
      <p:grpSpPr>
        <a:xfrm>
          <a:off x="0" y="0"/>
          <a:ext cx="0" cy="0"/>
          <a:chOff x="0" y="0"/>
          <a:chExt cx="0" cy="0"/>
        </a:xfrm>
      </p:grpSpPr>
      <p:sp>
        <p:nvSpPr>
          <p:cNvPr id="8" name="Rectangle 7"/>
          <p:cNvSpPr/>
          <p:nvPr userDrawn="1"/>
        </p:nvSpPr>
        <p:spPr>
          <a:xfrm>
            <a:off x="8762728" y="1472357"/>
            <a:ext cx="3429272" cy="3429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Content Placeholder 9"/>
          <p:cNvSpPr>
            <a:spLocks noGrp="1"/>
          </p:cNvSpPr>
          <p:nvPr>
            <p:ph sz="quarter" idx="10" hasCustomPrompt="1"/>
          </p:nvPr>
        </p:nvSpPr>
        <p:spPr>
          <a:xfrm>
            <a:off x="9045601" y="1754753"/>
            <a:ext cx="2863527" cy="2864312"/>
          </a:xfrm>
        </p:spPr>
        <p:txBody>
          <a:bodyPr>
            <a:noAutofit/>
          </a:bodyPr>
          <a:lstStyle>
            <a:lvl1pPr>
              <a:lnSpc>
                <a:spcPct val="150000"/>
              </a:lnSpc>
              <a:defRPr b="1" i="0" baseline="0">
                <a:solidFill>
                  <a:schemeClr val="accent1"/>
                </a:solidFill>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0" name="Pladsholder til titel 1">
            <a:extLst>
              <a:ext uri="{FF2B5EF4-FFF2-40B4-BE49-F238E27FC236}">
                <a16:creationId xmlns:a16="http://schemas.microsoft.com/office/drawing/2014/main" id="{92BA7D35-71B2-4819-96C0-E7BE7CAF8870}"/>
              </a:ext>
            </a:extLst>
          </p:cNvPr>
          <p:cNvSpPr>
            <a:spLocks noGrp="1"/>
          </p:cNvSpPr>
          <p:nvPr>
            <p:ph type="title" hasCustomPrompt="1"/>
          </p:nvPr>
        </p:nvSpPr>
        <p:spPr>
          <a:xfrm>
            <a:off x="608443" y="563940"/>
            <a:ext cx="7871414"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A80D1E5F-8F17-4FA1-A6DA-BB1D3A9111EA}"/>
              </a:ext>
            </a:extLst>
          </p:cNvPr>
          <p:cNvSpPr>
            <a:spLocks noGrp="1"/>
          </p:cNvSpPr>
          <p:nvPr>
            <p:ph sz="quarter" idx="11" hasCustomPrompt="1"/>
          </p:nvPr>
        </p:nvSpPr>
        <p:spPr>
          <a:xfrm>
            <a:off x="608442" y="1472357"/>
            <a:ext cx="7871414"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6" name="Picture 4">
            <a:extLst>
              <a:ext uri="{FF2B5EF4-FFF2-40B4-BE49-F238E27FC236}">
                <a16:creationId xmlns:a16="http://schemas.microsoft.com/office/drawing/2014/main" id="{58094F60-2C87-4D50-9ED0-525AD47C5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62728" y="4901461"/>
            <a:ext cx="405421" cy="405401"/>
          </a:xfrm>
          <a:prstGeom prst="rect">
            <a:avLst/>
          </a:prstGeom>
        </p:spPr>
      </p:pic>
    </p:spTree>
    <p:extLst>
      <p:ext uri="{BB962C8B-B14F-4D97-AF65-F5344CB8AC3E}">
        <p14:creationId xmlns:p14="http://schemas.microsoft.com/office/powerpoint/2010/main" val="219678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hold - 2 indholdsobjekter">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443879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5" name="Content Placeholder 3">
            <a:extLst>
              <a:ext uri="{FF2B5EF4-FFF2-40B4-BE49-F238E27FC236}">
                <a16:creationId xmlns:a16="http://schemas.microsoft.com/office/drawing/2014/main" id="{87D1939B-438F-FC43-ABD3-94DC2F809680}"/>
              </a:ext>
            </a:extLst>
          </p:cNvPr>
          <p:cNvSpPr>
            <a:spLocks noGrp="1"/>
          </p:cNvSpPr>
          <p:nvPr>
            <p:ph sz="half" idx="2" hasCustomPrompt="1"/>
          </p:nvPr>
        </p:nvSpPr>
        <p:spPr>
          <a:xfrm>
            <a:off x="5330108" y="-994"/>
            <a:ext cx="6857549" cy="6858210"/>
          </a:xfrm>
        </p:spPr>
        <p:txBody>
          <a:bodyPr lIns="360000" tIns="792000" rIns="360000" bIns="360000" numCol="2" spcCol="288000">
            <a:noAutofit/>
          </a:bodyPr>
          <a:lstStyle>
            <a:lvl1pPr marL="0" indent="0">
              <a:lnSpc>
                <a:spcPct val="100000"/>
              </a:lnSpc>
              <a:buNone/>
              <a:defRPr sz="1345"/>
            </a:lvl1pPr>
            <a:lvl2pPr>
              <a:lnSpc>
                <a:spcPct val="100000"/>
              </a:lnSpc>
              <a:defRPr sz="1345"/>
            </a:lvl2pPr>
            <a:lvl3pPr>
              <a:lnSpc>
                <a:spcPct val="100000"/>
              </a:lnSpc>
              <a:defRPr sz="1345"/>
            </a:lvl3pPr>
            <a:lvl4pPr>
              <a:lnSpc>
                <a:spcPct val="100000"/>
              </a:lnSpc>
              <a:defRPr sz="1345"/>
            </a:lvl4pPr>
            <a:lvl5pPr>
              <a:lnSpc>
                <a:spcPct val="100000"/>
              </a:lnSpc>
              <a:defRPr sz="1345"/>
            </a:lvl5pPr>
          </a:lstStyle>
          <a:p>
            <a:pPr lvl="0"/>
            <a:r>
              <a:rPr lang="da-DK"/>
              <a:t>Tekst i 2 spalter, tabel, diagram, billede eller film</a:t>
            </a:r>
          </a:p>
        </p:txBody>
      </p:sp>
      <p:sp>
        <p:nvSpPr>
          <p:cNvPr id="6" name="Content Placeholder 9">
            <a:extLst>
              <a:ext uri="{FF2B5EF4-FFF2-40B4-BE49-F238E27FC236}">
                <a16:creationId xmlns:a16="http://schemas.microsoft.com/office/drawing/2014/main" id="{90B8D775-5226-174E-AB63-4C53EEFEB547}"/>
              </a:ext>
            </a:extLst>
          </p:cNvPr>
          <p:cNvSpPr>
            <a:spLocks noGrp="1"/>
          </p:cNvSpPr>
          <p:nvPr>
            <p:ph sz="quarter" idx="11" hasCustomPrompt="1"/>
          </p:nvPr>
        </p:nvSpPr>
        <p:spPr>
          <a:xfrm>
            <a:off x="608444" y="1472357"/>
            <a:ext cx="4438792"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Tree>
    <p:extLst>
      <p:ext uri="{BB962C8B-B14F-4D97-AF65-F5344CB8AC3E}">
        <p14:creationId xmlns:p14="http://schemas.microsoft.com/office/powerpoint/2010/main" val="2700289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dhold - kvadrat til højr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2D2C5E3-1A92-4D2F-92A2-3F9473F76D78}"/>
              </a:ext>
            </a:extLst>
          </p:cNvPr>
          <p:cNvSpPr/>
          <p:nvPr userDrawn="1"/>
        </p:nvSpPr>
        <p:spPr>
          <a:xfrm>
            <a:off x="5329115"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10" name="Content Placeholder 9">
            <a:extLst>
              <a:ext uri="{FF2B5EF4-FFF2-40B4-BE49-F238E27FC236}">
                <a16:creationId xmlns:a16="http://schemas.microsoft.com/office/drawing/2014/main" id="{5E1BC240-7463-48DC-A22F-256081A5579C}"/>
              </a:ext>
            </a:extLst>
          </p:cNvPr>
          <p:cNvSpPr>
            <a:spLocks noGrp="1"/>
          </p:cNvSpPr>
          <p:nvPr>
            <p:ph sz="quarter" idx="11" hasCustomPrompt="1"/>
          </p:nvPr>
        </p:nvSpPr>
        <p:spPr>
          <a:xfrm>
            <a:off x="608444" y="1472357"/>
            <a:ext cx="4438791"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
        <p:nvSpPr>
          <p:cNvPr id="11" name="Pladsholder til titel 1">
            <a:extLst>
              <a:ext uri="{FF2B5EF4-FFF2-40B4-BE49-F238E27FC236}">
                <a16:creationId xmlns:a16="http://schemas.microsoft.com/office/drawing/2014/main" id="{AF3FE835-A530-46D0-A184-9419CA83AB78}"/>
              </a:ext>
            </a:extLst>
          </p:cNvPr>
          <p:cNvSpPr>
            <a:spLocks noGrp="1"/>
          </p:cNvSpPr>
          <p:nvPr>
            <p:ph type="title" hasCustomPrompt="1"/>
          </p:nvPr>
        </p:nvSpPr>
        <p:spPr>
          <a:xfrm>
            <a:off x="608444" y="563940"/>
            <a:ext cx="4438791"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4" name="Content Placeholder 9">
            <a:extLst>
              <a:ext uri="{FF2B5EF4-FFF2-40B4-BE49-F238E27FC236}">
                <a16:creationId xmlns:a16="http://schemas.microsoft.com/office/drawing/2014/main" id="{3AAD133C-0846-4DD1-AA67-B5017F13C670}"/>
              </a:ext>
            </a:extLst>
          </p:cNvPr>
          <p:cNvSpPr>
            <a:spLocks noGrp="1"/>
          </p:cNvSpPr>
          <p:nvPr>
            <p:ph sz="quarter" idx="13" hasCustomPrompt="1"/>
          </p:nvPr>
        </p:nvSpPr>
        <p:spPr>
          <a:xfrm>
            <a:off x="5974133" y="1472357"/>
            <a:ext cx="5609423" cy="4700732"/>
          </a:xfrm>
        </p:spPr>
        <p:txBody>
          <a:bodyPr>
            <a:noAutofit/>
          </a:bodyPr>
          <a:lstStyle>
            <a:lvl1pPr>
              <a:lnSpc>
                <a:spcPct val="100000"/>
              </a:lnSpc>
              <a:defRPr b="0" i="0" baseline="0">
                <a:latin typeface="+mn-lt"/>
                <a:ea typeface="Work Sans" charset="0"/>
                <a:cs typeface="Work Sans" charset="0"/>
              </a:defRPr>
            </a:lvl1pPr>
          </a:lstStyle>
          <a:p>
            <a:pPr lvl="0"/>
            <a:r>
              <a:rPr lang="da-DK" noProof="0"/>
              <a:t>Indsæt typisk et stort billede eller figur i denne kvadrat</a:t>
            </a:r>
          </a:p>
        </p:txBody>
      </p:sp>
      <p:sp>
        <p:nvSpPr>
          <p:cNvPr id="8" name="Rectangle 11">
            <a:extLst>
              <a:ext uri="{FF2B5EF4-FFF2-40B4-BE49-F238E27FC236}">
                <a16:creationId xmlns:a16="http://schemas.microsoft.com/office/drawing/2014/main" id="{2A5341A7-A9A5-8A4E-AF68-E7B88328C9EF}"/>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60094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dhold - kvadrat til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10" name="Content Placeholder 9">
            <a:extLst>
              <a:ext uri="{FF2B5EF4-FFF2-40B4-BE49-F238E27FC236}">
                <a16:creationId xmlns:a16="http://schemas.microsoft.com/office/drawing/2014/main" id="{5E1BC240-7463-48DC-A22F-256081A5579C}"/>
              </a:ext>
            </a:extLst>
          </p:cNvPr>
          <p:cNvSpPr>
            <a:spLocks noGrp="1"/>
          </p:cNvSpPr>
          <p:nvPr>
            <p:ph sz="quarter" idx="11" hasCustomPrompt="1"/>
          </p:nvPr>
        </p:nvSpPr>
        <p:spPr>
          <a:xfrm>
            <a:off x="7144765" y="1472357"/>
            <a:ext cx="4438791"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
        <p:nvSpPr>
          <p:cNvPr id="9" name="Content Placeholder 9">
            <a:extLst>
              <a:ext uri="{FF2B5EF4-FFF2-40B4-BE49-F238E27FC236}">
                <a16:creationId xmlns:a16="http://schemas.microsoft.com/office/drawing/2014/main" id="{8E4A577C-893C-4127-ABAF-6E5D3F850E26}"/>
              </a:ext>
            </a:extLst>
          </p:cNvPr>
          <p:cNvSpPr>
            <a:spLocks noGrp="1"/>
          </p:cNvSpPr>
          <p:nvPr>
            <p:ph sz="quarter" idx="13" hasCustomPrompt="1"/>
          </p:nvPr>
        </p:nvSpPr>
        <p:spPr>
          <a:xfrm>
            <a:off x="628903" y="1472357"/>
            <a:ext cx="5588964" cy="4700732"/>
          </a:xfrm>
        </p:spPr>
        <p:txBody>
          <a:bodyPr>
            <a:noAutofit/>
          </a:bodyPr>
          <a:lstStyle>
            <a:lvl1pPr>
              <a:lnSpc>
                <a:spcPct val="100000"/>
              </a:lnSpc>
              <a:defRPr b="0" i="0" baseline="0">
                <a:latin typeface="+mn-lt"/>
                <a:ea typeface="Work Sans" charset="0"/>
                <a:cs typeface="Work Sans" charset="0"/>
              </a:defRPr>
            </a:lvl1pPr>
          </a:lstStyle>
          <a:p>
            <a:pPr lvl="0"/>
            <a:r>
              <a:rPr lang="da-DK" noProof="0"/>
              <a:t>Indsæt typisk et stort billede eller figur i denne kvadrat</a:t>
            </a:r>
          </a:p>
        </p:txBody>
      </p:sp>
      <p:sp>
        <p:nvSpPr>
          <p:cNvPr id="7" name="Pladsholder til titel 1">
            <a:extLst>
              <a:ext uri="{FF2B5EF4-FFF2-40B4-BE49-F238E27FC236}">
                <a16:creationId xmlns:a16="http://schemas.microsoft.com/office/drawing/2014/main" id="{586344C3-CDA2-3949-ACFE-8062E2CBEEE9}"/>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226260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dhold - Halv Grå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608443"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7144764" y="1470430"/>
            <a:ext cx="4438791"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1 </a:t>
            </a:r>
            <a:r>
              <a:rPr lang="en-US" err="1"/>
              <a:t>spalte</a:t>
            </a:r>
            <a:endParaRPr lang="da-DK"/>
          </a:p>
        </p:txBody>
      </p:sp>
      <p:sp>
        <p:nvSpPr>
          <p:cNvPr id="9" name="Pladsholder til titel 1">
            <a:extLst>
              <a:ext uri="{FF2B5EF4-FFF2-40B4-BE49-F238E27FC236}">
                <a16:creationId xmlns:a16="http://schemas.microsoft.com/office/drawing/2014/main" id="{6BBA286C-362C-664E-A3F9-253CCE930211}"/>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56315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000788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hold - Halv Grå Høj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5326943"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5974134"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628903" y="1472357"/>
            <a:ext cx="4418333"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
        <p:nvSpPr>
          <p:cNvPr id="9" name="Pladsholder til titel 1">
            <a:extLst>
              <a:ext uri="{FF2B5EF4-FFF2-40B4-BE49-F238E27FC236}">
                <a16:creationId xmlns:a16="http://schemas.microsoft.com/office/drawing/2014/main" id="{AB679623-7F8C-5545-BDEC-6E76457A1194}"/>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8" name="Rectangle 11">
            <a:extLst>
              <a:ext uri="{FF2B5EF4-FFF2-40B4-BE49-F238E27FC236}">
                <a16:creationId xmlns:a16="http://schemas.microsoft.com/office/drawing/2014/main" id="{93FCADD1-D74B-6545-9E31-48D6D92A659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1700911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dhold - Halv Grøn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608443"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7144764" y="1470430"/>
            <a:ext cx="4438791"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
        <p:nvSpPr>
          <p:cNvPr id="9" name="Pladsholder til titel 1">
            <a:extLst>
              <a:ext uri="{FF2B5EF4-FFF2-40B4-BE49-F238E27FC236}">
                <a16:creationId xmlns:a16="http://schemas.microsoft.com/office/drawing/2014/main" id="{E03BCD05-998D-804C-9ABE-8D9C778D180D}"/>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55234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dhold - Halv Grøn Høj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5329115" y="1"/>
            <a:ext cx="6862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5974134"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628903" y="1472357"/>
            <a:ext cx="4418333"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en-US"/>
          </a:p>
        </p:txBody>
      </p:sp>
      <p:sp>
        <p:nvSpPr>
          <p:cNvPr id="9" name="Pladsholder til titel 1">
            <a:extLst>
              <a:ext uri="{FF2B5EF4-FFF2-40B4-BE49-F238E27FC236}">
                <a16:creationId xmlns:a16="http://schemas.microsoft.com/office/drawing/2014/main" id="{B7EA0D49-8C9B-0248-BEFC-299966C79164}"/>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8" name="Rectangle 11">
            <a:extLst>
              <a:ext uri="{FF2B5EF4-FFF2-40B4-BE49-F238E27FC236}">
                <a16:creationId xmlns:a16="http://schemas.microsoft.com/office/drawing/2014/main" id="{7C210AA0-21FF-6D40-AA04-BBDA45C12DA0}"/>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757736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NTAKTSIDE">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D0EFF16-B99C-CE4E-95EA-13D5B2600FB7}"/>
              </a:ext>
            </a:extLst>
          </p:cNvPr>
          <p:cNvSpPr/>
          <p:nvPr userDrawn="1"/>
        </p:nvSpPr>
        <p:spPr>
          <a:xfrm>
            <a:off x="0" y="1"/>
            <a:ext cx="12192000" cy="6860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pic>
        <p:nvPicPr>
          <p:cNvPr id="10" name="Picture 9">
            <a:extLst>
              <a:ext uri="{FF2B5EF4-FFF2-40B4-BE49-F238E27FC236}">
                <a16:creationId xmlns:a16="http://schemas.microsoft.com/office/drawing/2014/main" id="{3BE00876-A89C-7542-8184-6FB07882A3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pic>
        <p:nvPicPr>
          <p:cNvPr id="6" name="Billede 5" descr="Et billede, der indeholder bygning, udendørs&#10;&#10;Beskrivelse, der er oprettet med meget høj sikkerhed">
            <a:extLst>
              <a:ext uri="{FF2B5EF4-FFF2-40B4-BE49-F238E27FC236}">
                <a16:creationId xmlns:a16="http://schemas.microsoft.com/office/drawing/2014/main" id="{A7186C75-DAA6-0844-9052-A6FAE78B2942}"/>
              </a:ext>
            </a:extLst>
          </p:cNvPr>
          <p:cNvPicPr>
            <a:picLocks noChangeAspect="1"/>
          </p:cNvPicPr>
          <p:nvPr userDrawn="1"/>
        </p:nvPicPr>
        <p:blipFill rotWithShape="1">
          <a:blip r:embed="rId3" cstate="hq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217868" y="-6940"/>
            <a:ext cx="5974133" cy="5972370"/>
          </a:xfrm>
          <a:prstGeom prst="rect">
            <a:avLst/>
          </a:prstGeom>
        </p:spPr>
      </p:pic>
      <p:sp>
        <p:nvSpPr>
          <p:cNvPr id="9" name="Text Placeholder 6">
            <a:extLst>
              <a:ext uri="{FF2B5EF4-FFF2-40B4-BE49-F238E27FC236}">
                <a16:creationId xmlns:a16="http://schemas.microsoft.com/office/drawing/2014/main" id="{84DB865B-3B53-D64C-A105-F3818EC28F4A}"/>
              </a:ext>
            </a:extLst>
          </p:cNvPr>
          <p:cNvSpPr>
            <a:spLocks noGrp="1"/>
          </p:cNvSpPr>
          <p:nvPr>
            <p:ph type="body" sz="quarter" idx="12" hasCustomPrompt="1"/>
          </p:nvPr>
        </p:nvSpPr>
        <p:spPr>
          <a:xfrm>
            <a:off x="608444" y="2509324"/>
            <a:ext cx="4689474" cy="910862"/>
          </a:xfrm>
        </p:spPr>
        <p:txBody>
          <a:bodyPr>
            <a:noAutofit/>
          </a:bodyPr>
          <a:lstStyle>
            <a:lvl1pPr>
              <a:lnSpc>
                <a:spcPct val="100000"/>
              </a:lnSpc>
              <a:defRPr b="0">
                <a:solidFill>
                  <a:schemeClr val="bg1"/>
                </a:solidFill>
                <a:latin typeface="Work Sans" charset="0"/>
                <a:ea typeface="Work Sans" charset="0"/>
                <a:cs typeface="Work Sans" charset="0"/>
              </a:defRPr>
            </a:lvl1pPr>
          </a:lstStyle>
          <a:p>
            <a:pPr lvl="0"/>
            <a:r>
              <a:rPr lang="en-US" err="1"/>
              <a:t>Evt</a:t>
            </a:r>
            <a:r>
              <a:rPr lang="en-US"/>
              <a:t>. </a:t>
            </a:r>
            <a:r>
              <a:rPr lang="en-US" err="1"/>
              <a:t>navn</a:t>
            </a:r>
            <a:r>
              <a:rPr lang="en-US"/>
              <a:t> </a:t>
            </a:r>
            <a:r>
              <a:rPr lang="en-US" err="1"/>
              <a:t>eller</a:t>
            </a:r>
            <a:r>
              <a:rPr lang="en-US"/>
              <a:t> </a:t>
            </a:r>
            <a:r>
              <a:rPr lang="en-US" err="1"/>
              <a:t>anden</a:t>
            </a:r>
            <a:r>
              <a:rPr lang="en-US"/>
              <a:t> info</a:t>
            </a:r>
          </a:p>
        </p:txBody>
      </p:sp>
      <p:sp>
        <p:nvSpPr>
          <p:cNvPr id="3" name="Tekstfelt 2">
            <a:extLst>
              <a:ext uri="{FF2B5EF4-FFF2-40B4-BE49-F238E27FC236}">
                <a16:creationId xmlns:a16="http://schemas.microsoft.com/office/drawing/2014/main" id="{AF17F196-7375-2147-A7E6-86A268CFE966}"/>
              </a:ext>
            </a:extLst>
          </p:cNvPr>
          <p:cNvSpPr txBox="1"/>
          <p:nvPr userDrawn="1"/>
        </p:nvSpPr>
        <p:spPr>
          <a:xfrm>
            <a:off x="618393" y="4418318"/>
            <a:ext cx="2442356" cy="1876838"/>
          </a:xfrm>
          <a:prstGeom prst="rect">
            <a:avLst/>
          </a:prstGeom>
          <a:noFill/>
        </p:spPr>
        <p:txBody>
          <a:bodyPr wrap="square" lIns="0" tIns="0" rIns="0" bIns="0" rtlCol="0">
            <a:noAutofit/>
          </a:bodyPr>
          <a:lstStyle/>
          <a:p>
            <a:pPr marL="0" marR="0" lvl="0" indent="0" algn="l" defTabSz="434201" rtl="0" eaLnBrk="1" fontAlgn="auto" latinLnBrk="0" hangingPunct="1">
              <a:lnSpc>
                <a:spcPct val="100000"/>
              </a:lnSpc>
              <a:spcBef>
                <a:spcPts val="474"/>
              </a:spcBef>
              <a:spcAft>
                <a:spcPts val="0"/>
              </a:spcAft>
              <a:buClrTx/>
              <a:buSzTx/>
              <a:buFont typeface="Arial" panose="020B0604020202020204" pitchFamily="34" charset="0"/>
              <a:buNone/>
              <a:tabLst/>
              <a:defRPr/>
            </a:pPr>
            <a:r>
              <a:rPr lang="en-US" sz="1345" b="1" i="0">
                <a:solidFill>
                  <a:schemeClr val="bg1"/>
                </a:solidFill>
                <a:latin typeface="Work Sans" pitchFamily="2" charset="77"/>
              </a:rPr>
              <a:t>Operate A/S</a:t>
            </a:r>
            <a:br>
              <a:rPr lang="en-US" sz="1345" b="1" i="0">
                <a:solidFill>
                  <a:schemeClr val="bg1"/>
                </a:solidFill>
                <a:latin typeface="Work Sans" pitchFamily="2" charset="77"/>
              </a:rPr>
            </a:br>
            <a:r>
              <a:rPr lang="en-US" sz="1345" b="1" i="0">
                <a:solidFill>
                  <a:schemeClr val="bg1"/>
                </a:solidFill>
                <a:latin typeface="Work Sans" pitchFamily="2" charset="77"/>
              </a:rPr>
              <a:t>Operate Technology A/S</a:t>
            </a:r>
            <a:br>
              <a:rPr lang="en-US" sz="1345" b="1" i="0">
                <a:solidFill>
                  <a:schemeClr val="bg1"/>
                </a:solidFill>
                <a:latin typeface="Work Sans" pitchFamily="2" charset="77"/>
              </a:rPr>
            </a:br>
            <a:r>
              <a:rPr lang="en-US" sz="1345" b="1" i="0">
                <a:solidFill>
                  <a:schemeClr val="bg1"/>
                </a:solidFill>
                <a:latin typeface="Work Sans" pitchFamily="2" charset="77"/>
              </a:rPr>
              <a:t>Operate Experience ApS</a:t>
            </a:r>
          </a:p>
          <a:p>
            <a:pPr marL="0" marR="0" lvl="0" indent="0" algn="l" defTabSz="434201" rtl="0" eaLnBrk="1" fontAlgn="auto" latinLnBrk="0" hangingPunct="1">
              <a:lnSpc>
                <a:spcPts val="1502"/>
              </a:lnSpc>
              <a:spcBef>
                <a:spcPts val="474"/>
              </a:spcBef>
              <a:spcAft>
                <a:spcPts val="0"/>
              </a:spcAft>
              <a:buClrTx/>
              <a:buSzTx/>
              <a:buFont typeface="Arial" panose="020B0604020202020204" pitchFamily="34" charset="0"/>
              <a:buNone/>
              <a:tabLst/>
              <a:defRPr/>
            </a:pPr>
            <a:br>
              <a:rPr lang="en-US" sz="1345" b="0" i="0">
                <a:solidFill>
                  <a:schemeClr val="bg1"/>
                </a:solidFill>
                <a:latin typeface="Work Sans" pitchFamily="2" charset="77"/>
              </a:rPr>
            </a:br>
            <a:r>
              <a:rPr lang="en-US" sz="1345" b="0" i="0">
                <a:solidFill>
                  <a:schemeClr val="bg1"/>
                </a:solidFill>
                <a:latin typeface="Work Sans" pitchFamily="2" charset="77"/>
              </a:rPr>
              <a:t>Jesper Brochmanns Gade 10</a:t>
            </a:r>
            <a:br>
              <a:rPr lang="en-US" sz="1345" b="0" i="0">
                <a:solidFill>
                  <a:schemeClr val="bg1"/>
                </a:solidFill>
                <a:latin typeface="Work Sans" pitchFamily="2" charset="77"/>
              </a:rPr>
            </a:br>
            <a:r>
              <a:rPr lang="en-US" sz="1345" b="0" i="0">
                <a:solidFill>
                  <a:schemeClr val="bg1"/>
                </a:solidFill>
                <a:latin typeface="Work Sans" pitchFamily="2" charset="77"/>
              </a:rPr>
              <a:t>2200 København N</a:t>
            </a:r>
            <a:br>
              <a:rPr lang="en-US" sz="1345" b="0" i="0">
                <a:solidFill>
                  <a:schemeClr val="bg1"/>
                </a:solidFill>
                <a:latin typeface="Work Sans" pitchFamily="2" charset="77"/>
              </a:rPr>
            </a:br>
            <a:br>
              <a:rPr lang="en-US" sz="1345" b="0" i="0">
                <a:solidFill>
                  <a:schemeClr val="bg1"/>
                </a:solidFill>
                <a:latin typeface="Work Sans" pitchFamily="2" charset="77"/>
              </a:rPr>
            </a:br>
            <a:r>
              <a:rPr lang="en-US" sz="1345" b="0" i="0">
                <a:solidFill>
                  <a:schemeClr val="bg1"/>
                </a:solidFill>
                <a:latin typeface="Work Sans" pitchFamily="2" charset="77"/>
              </a:rPr>
              <a:t>www.operate.dk</a:t>
            </a:r>
          </a:p>
          <a:p>
            <a:endParaRPr lang="da-DK" sz="1345" b="1">
              <a:latin typeface="Work Sans" charset="0"/>
              <a:ea typeface="Work Sans" charset="0"/>
              <a:cs typeface="Work Sans" charset="0"/>
            </a:endParaRPr>
          </a:p>
        </p:txBody>
      </p:sp>
      <p:pic>
        <p:nvPicPr>
          <p:cNvPr id="12" name="Billede 11" descr="Et billede, der indeholder bygning, udendørs, vej, himmel&#10;&#10;&#10;&#10;Automatisk oprettet beskrivelse">
            <a:extLst>
              <a:ext uri="{FF2B5EF4-FFF2-40B4-BE49-F238E27FC236}">
                <a16:creationId xmlns:a16="http://schemas.microsoft.com/office/drawing/2014/main" id="{BEF4CCE4-C3DC-D244-9406-D3B0CD20F08B}"/>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6217867" y="0"/>
            <a:ext cx="5974134" cy="5977434"/>
          </a:xfrm>
          <a:prstGeom prst="rect">
            <a:avLst/>
          </a:prstGeom>
        </p:spPr>
      </p:pic>
    </p:spTree>
    <p:extLst>
      <p:ext uri="{BB962C8B-B14F-4D97-AF65-F5344CB8AC3E}">
        <p14:creationId xmlns:p14="http://schemas.microsoft.com/office/powerpoint/2010/main" val="1301374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ferencer">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C1A363F4-9F1E-4AC7-977B-1A6DDA7D3AA5}"/>
              </a:ext>
            </a:extLst>
          </p:cNvPr>
          <p:cNvSpPr/>
          <p:nvPr userDrawn="1"/>
        </p:nvSpPr>
        <p:spPr>
          <a:xfrm>
            <a:off x="6308312" y="974598"/>
            <a:ext cx="5883688" cy="5883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3" b="1">
              <a:solidFill>
                <a:schemeClr val="accent4"/>
              </a:solidFill>
              <a:latin typeface="Work Sans" panose="00000500000000000000" pitchFamily="2" charset="0"/>
              <a:ea typeface="Calibri" charset="0"/>
              <a:cs typeface="Calibri" charset="0"/>
            </a:endParaRPr>
          </a:p>
        </p:txBody>
      </p:sp>
      <p:sp>
        <p:nvSpPr>
          <p:cNvPr id="10" name="Rectangle 22">
            <a:extLst>
              <a:ext uri="{FF2B5EF4-FFF2-40B4-BE49-F238E27FC236}">
                <a16:creationId xmlns:a16="http://schemas.microsoft.com/office/drawing/2014/main" id="{FC9BB57E-2D2B-413A-9B91-503EDD07FA47}"/>
              </a:ext>
            </a:extLst>
          </p:cNvPr>
          <p:cNvSpPr/>
          <p:nvPr userDrawn="1"/>
        </p:nvSpPr>
        <p:spPr>
          <a:xfrm>
            <a:off x="4018138" y="1797340"/>
            <a:ext cx="2824106" cy="2823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b="1">
              <a:solidFill>
                <a:schemeClr val="bg1"/>
              </a:solidFill>
              <a:latin typeface="Work Sans" panose="00000500000000000000" pitchFamily="2" charset="0"/>
              <a:ea typeface="Calibri" charset="0"/>
              <a:cs typeface="Calibri" charset="0"/>
            </a:endParaRPr>
          </a:p>
        </p:txBody>
      </p:sp>
      <p:sp>
        <p:nvSpPr>
          <p:cNvPr id="12" name="Rectangle 22">
            <a:extLst>
              <a:ext uri="{FF2B5EF4-FFF2-40B4-BE49-F238E27FC236}">
                <a16:creationId xmlns:a16="http://schemas.microsoft.com/office/drawing/2014/main" id="{F95FC83C-EFC1-4709-AD49-2A77A2A14734}"/>
              </a:ext>
            </a:extLst>
          </p:cNvPr>
          <p:cNvSpPr/>
          <p:nvPr userDrawn="1"/>
        </p:nvSpPr>
        <p:spPr>
          <a:xfrm>
            <a:off x="608444" y="2370393"/>
            <a:ext cx="1893430" cy="1893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17" b="1">
              <a:solidFill>
                <a:schemeClr val="tx2"/>
              </a:solidFill>
              <a:latin typeface="Work Sans" panose="00000500000000000000" pitchFamily="2" charset="0"/>
              <a:ea typeface="Calibri" charset="0"/>
              <a:cs typeface="Calibri" charset="0"/>
            </a:endParaRPr>
          </a:p>
        </p:txBody>
      </p:sp>
      <p:sp>
        <p:nvSpPr>
          <p:cNvPr id="13" name="Rectangle 22">
            <a:extLst>
              <a:ext uri="{FF2B5EF4-FFF2-40B4-BE49-F238E27FC236}">
                <a16:creationId xmlns:a16="http://schemas.microsoft.com/office/drawing/2014/main" id="{823055D4-8203-413E-9EA8-8B38F728D2FC}"/>
              </a:ext>
            </a:extLst>
          </p:cNvPr>
          <p:cNvSpPr/>
          <p:nvPr userDrawn="1"/>
        </p:nvSpPr>
        <p:spPr>
          <a:xfrm>
            <a:off x="4026932" y="4627488"/>
            <a:ext cx="2224441" cy="222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77" b="1">
              <a:solidFill>
                <a:schemeClr val="accent1"/>
              </a:solidFill>
              <a:latin typeface="Work Sans" panose="00000500000000000000" pitchFamily="2" charset="0"/>
              <a:ea typeface="Calibri" charset="0"/>
              <a:cs typeface="Calibri" charset="0"/>
            </a:endParaRPr>
          </a:p>
        </p:txBody>
      </p:sp>
      <p:pic>
        <p:nvPicPr>
          <p:cNvPr id="14" name="Picture 9">
            <a:extLst>
              <a:ext uri="{FF2B5EF4-FFF2-40B4-BE49-F238E27FC236}">
                <a16:creationId xmlns:a16="http://schemas.microsoft.com/office/drawing/2014/main" id="{539448BB-CC0D-40BF-9B1D-D76E335FAE5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1423742" y="4263730"/>
            <a:ext cx="2594396" cy="2594270"/>
          </a:xfrm>
          <a:prstGeom prst="rect">
            <a:avLst/>
          </a:prstGeom>
        </p:spPr>
      </p:pic>
      <p:pic>
        <p:nvPicPr>
          <p:cNvPr id="16" name="Picture 4">
            <a:extLst>
              <a:ext uri="{FF2B5EF4-FFF2-40B4-BE49-F238E27FC236}">
                <a16:creationId xmlns:a16="http://schemas.microsoft.com/office/drawing/2014/main" id="{58FCB566-917F-4B9F-A574-2789874731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07893" y="569198"/>
            <a:ext cx="405421" cy="405401"/>
          </a:xfrm>
          <a:prstGeom prst="rect">
            <a:avLst/>
          </a:prstGeom>
        </p:spPr>
      </p:pic>
      <p:sp>
        <p:nvSpPr>
          <p:cNvPr id="11" name="Pladsholder til titel 1">
            <a:extLst>
              <a:ext uri="{FF2B5EF4-FFF2-40B4-BE49-F238E27FC236}">
                <a16:creationId xmlns:a16="http://schemas.microsoft.com/office/drawing/2014/main" id="{E5C6F2A6-9444-F44D-B6D4-5B1B77EC54CF}"/>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5" name="Rectangle 11">
            <a:extLst>
              <a:ext uri="{FF2B5EF4-FFF2-40B4-BE49-F238E27FC236}">
                <a16:creationId xmlns:a16="http://schemas.microsoft.com/office/drawing/2014/main" id="{369B8B9E-5F53-0641-A407-CDF522AC96C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303368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reaker Grå">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00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en-DK" sz="1345" b="1" dirty="0"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0"/>
            <a:ext cx="8149942" cy="887715"/>
          </a:xfrm>
          <a:prstGeom prst="rect">
            <a:avLst/>
          </a:prstGeom>
        </p:spPr>
        <p:txBody>
          <a:bodyPr vert="horz" lIns="0" tIns="0" rIns="0" bIns="0" rtlCol="0" anchor="t" anchorCtr="0">
            <a:noAutofit/>
          </a:bodyPr>
          <a:lstStyle>
            <a:lvl1pPr>
              <a:defRPr/>
            </a:lvl1pPr>
          </a:lstStyle>
          <a:p>
            <a:r>
              <a:rPr lang="da-DK" noProof="0" dirty="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6"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dirty="0">
                <a:solidFill>
                  <a:schemeClr val="tx1"/>
                </a:solidFill>
              </a:rPr>
              <a:t>Side  </a:t>
            </a:r>
            <a:fld id="{07C3ABF7-9C5F-4CBA-B4FC-DD1D7FBF45EA}" type="slidenum">
              <a:rPr lang="da-DK" sz="896" smtClean="0">
                <a:solidFill>
                  <a:schemeClr val="tx1"/>
                </a:solidFill>
              </a:rPr>
              <a:pPr algn="r">
                <a:defRPr/>
              </a:pPr>
              <a:t>‹nr.›</a:t>
            </a:fld>
            <a:endParaRPr lang="da-DK" sz="896" dirty="0">
              <a:solidFill>
                <a:schemeClr val="tx1"/>
              </a:solidFill>
            </a:endParaRPr>
          </a:p>
        </p:txBody>
      </p:sp>
    </p:spTree>
    <p:extLst>
      <p:ext uri="{BB962C8B-B14F-4D97-AF65-F5344CB8AC3E}">
        <p14:creationId xmlns:p14="http://schemas.microsoft.com/office/powerpoint/2010/main" val="946861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0"/>
            <a:ext cx="8149942" cy="887715"/>
          </a:xfrm>
          <a:prstGeom prst="rect">
            <a:avLst/>
          </a:prstGeom>
        </p:spPr>
        <p:txBody>
          <a:bodyPr vert="horz" lIns="0" tIns="0" rIns="0" bIns="0" rtlCol="0" anchor="t" anchorCtr="0">
            <a:noAutofit/>
          </a:bodyPr>
          <a:lstStyle>
            <a:lvl1pPr>
              <a:defRPr/>
            </a:lvl1pPr>
          </a:lstStyle>
          <a:p>
            <a:r>
              <a:rPr lang="da-DK" noProof="0" dirty="0"/>
              <a:t>Overskrift</a:t>
            </a:r>
          </a:p>
        </p:txBody>
      </p:sp>
      <p:pic>
        <p:nvPicPr>
          <p:cNvPr id="4" name="Picture 3" descr="A picture containing text, bottle, tableware, dishware&#10;&#10;Description automatically generated">
            <a:extLst>
              <a:ext uri="{FF2B5EF4-FFF2-40B4-BE49-F238E27FC236}">
                <a16:creationId xmlns:a16="http://schemas.microsoft.com/office/drawing/2014/main" id="{1E41F856-889A-1EF0-EAA0-E87F982A42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6" y="573982"/>
            <a:ext cx="2218941" cy="554708"/>
          </a:xfrm>
          <a:prstGeom prst="rect">
            <a:avLst/>
          </a:prstGeom>
        </p:spPr>
      </p:pic>
    </p:spTree>
    <p:extLst>
      <p:ext uri="{BB962C8B-B14F-4D97-AF65-F5344CB8AC3E}">
        <p14:creationId xmlns:p14="http://schemas.microsoft.com/office/powerpoint/2010/main" val="2631874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BCA60-B11D-9F99-E78E-7F81C15FF48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AE7C7E8-7B25-049C-1918-B873274D4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00E045F-DEA2-1809-A31E-8986739CADA3}"/>
              </a:ext>
            </a:extLst>
          </p:cNvPr>
          <p:cNvSpPr>
            <a:spLocks noGrp="1"/>
          </p:cNvSpPr>
          <p:nvPr>
            <p:ph type="dt" sz="half" idx="10"/>
          </p:nvPr>
        </p:nvSpPr>
        <p:spPr/>
        <p:txBody>
          <a:bodyPr/>
          <a:lstStyle/>
          <a:p>
            <a:fld id="{9DA08F28-EED4-47EF-B773-4F9CFA7F3B6C}" type="datetimeFigureOut">
              <a:rPr lang="da-DK" smtClean="0"/>
              <a:t>06-11-2023</a:t>
            </a:fld>
            <a:endParaRPr lang="da-DK"/>
          </a:p>
        </p:txBody>
      </p:sp>
      <p:sp>
        <p:nvSpPr>
          <p:cNvPr id="5" name="Pladsholder til sidefod 4">
            <a:extLst>
              <a:ext uri="{FF2B5EF4-FFF2-40B4-BE49-F238E27FC236}">
                <a16:creationId xmlns:a16="http://schemas.microsoft.com/office/drawing/2014/main" id="{DB3BDB9E-36D8-9B8B-EB86-9D5310D79D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699E5D-BD63-A424-9C0D-0688A0AC23C7}"/>
              </a:ext>
            </a:extLst>
          </p:cNvPr>
          <p:cNvSpPr>
            <a:spLocks noGrp="1"/>
          </p:cNvSpPr>
          <p:nvPr>
            <p:ph type="sldNum" sz="quarter" idx="12"/>
          </p:nvPr>
        </p:nvSpPr>
        <p:spPr/>
        <p:txBody>
          <a:bodyPr/>
          <a:lstStyle/>
          <a:p>
            <a:fld id="{80E6E22D-0B60-41CE-ACEC-D097748BA9D4}" type="slidenum">
              <a:rPr lang="da-DK" smtClean="0"/>
              <a:t>‹nr.›</a:t>
            </a:fld>
            <a:endParaRPr lang="da-DK"/>
          </a:p>
        </p:txBody>
      </p:sp>
    </p:spTree>
    <p:extLst>
      <p:ext uri="{BB962C8B-B14F-4D97-AF65-F5344CB8AC3E}">
        <p14:creationId xmlns:p14="http://schemas.microsoft.com/office/powerpoint/2010/main" val="348705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0349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D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25499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22558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5" name="Picture 4">
            <a:extLst>
              <a:ext uri="{FF2B5EF4-FFF2-40B4-BE49-F238E27FC236}">
                <a16:creationId xmlns:a16="http://schemas.microsoft.com/office/drawing/2014/main" id="{70E195B1-2D15-3E91-5253-175E2A3CD1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3" name="Rectangle 11">
            <a:extLst>
              <a:ext uri="{FF2B5EF4-FFF2-40B4-BE49-F238E27FC236}">
                <a16:creationId xmlns:a16="http://schemas.microsoft.com/office/drawing/2014/main" id="{19BA6B36-34C0-F2D0-EE65-5B654235BAA4}"/>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0601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396876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err="1"/>
              <a:t>Lorem</a:t>
            </a:r>
            <a:r>
              <a:rPr lang="da-DK" noProof="0"/>
              <a:t> </a:t>
            </a:r>
            <a:r>
              <a:rPr lang="da-DK" noProof="0" err="1"/>
              <a:t>ipsum</a:t>
            </a:r>
            <a:endParaRPr lang="da-DK" noProof="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88763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163"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22"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05"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78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86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3947"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029"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111"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192"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163" rtl="0" eaLnBrk="1" latinLnBrk="0" hangingPunct="1">
        <a:defRPr sz="882" kern="1200">
          <a:solidFill>
            <a:schemeClr val="tx1"/>
          </a:solidFill>
          <a:latin typeface="+mn-lt"/>
          <a:ea typeface="+mn-ea"/>
          <a:cs typeface="+mn-cs"/>
        </a:defRPr>
      </a:lvl1pPr>
      <a:lvl2pPr marL="217082" algn="l" defTabSz="434163" rtl="0" eaLnBrk="1" latinLnBrk="0" hangingPunct="1">
        <a:defRPr sz="882" kern="1200">
          <a:solidFill>
            <a:schemeClr val="tx1"/>
          </a:solidFill>
          <a:latin typeface="+mn-lt"/>
          <a:ea typeface="+mn-ea"/>
          <a:cs typeface="+mn-cs"/>
        </a:defRPr>
      </a:lvl2pPr>
      <a:lvl3pPr marL="434163" algn="l" defTabSz="434163" rtl="0" eaLnBrk="1" latinLnBrk="0" hangingPunct="1">
        <a:defRPr sz="882" kern="1200">
          <a:solidFill>
            <a:schemeClr val="tx1"/>
          </a:solidFill>
          <a:latin typeface="+mn-lt"/>
          <a:ea typeface="+mn-ea"/>
          <a:cs typeface="+mn-cs"/>
        </a:defRPr>
      </a:lvl3pPr>
      <a:lvl4pPr marL="651245" algn="l" defTabSz="434163" rtl="0" eaLnBrk="1" latinLnBrk="0" hangingPunct="1">
        <a:defRPr sz="882" kern="1200">
          <a:solidFill>
            <a:schemeClr val="tx1"/>
          </a:solidFill>
          <a:latin typeface="+mn-lt"/>
          <a:ea typeface="+mn-ea"/>
          <a:cs typeface="+mn-cs"/>
        </a:defRPr>
      </a:lvl4pPr>
      <a:lvl5pPr marL="868325" algn="l" defTabSz="434163" rtl="0" eaLnBrk="1" latinLnBrk="0" hangingPunct="1">
        <a:defRPr sz="882" kern="1200">
          <a:solidFill>
            <a:schemeClr val="tx1"/>
          </a:solidFill>
          <a:latin typeface="+mn-lt"/>
          <a:ea typeface="+mn-ea"/>
          <a:cs typeface="+mn-cs"/>
        </a:defRPr>
      </a:lvl5pPr>
      <a:lvl6pPr marL="1085408" algn="l" defTabSz="434163" rtl="0" eaLnBrk="1" latinLnBrk="0" hangingPunct="1">
        <a:defRPr sz="882" kern="1200">
          <a:solidFill>
            <a:schemeClr val="tx1"/>
          </a:solidFill>
          <a:latin typeface="+mn-lt"/>
          <a:ea typeface="+mn-ea"/>
          <a:cs typeface="+mn-cs"/>
        </a:defRPr>
      </a:lvl6pPr>
      <a:lvl7pPr marL="1302488" algn="l" defTabSz="434163" rtl="0" eaLnBrk="1" latinLnBrk="0" hangingPunct="1">
        <a:defRPr sz="882" kern="1200">
          <a:solidFill>
            <a:schemeClr val="tx1"/>
          </a:solidFill>
          <a:latin typeface="+mn-lt"/>
          <a:ea typeface="+mn-ea"/>
          <a:cs typeface="+mn-cs"/>
        </a:defRPr>
      </a:lvl7pPr>
      <a:lvl8pPr marL="1519569" algn="l" defTabSz="434163" rtl="0" eaLnBrk="1" latinLnBrk="0" hangingPunct="1">
        <a:defRPr sz="882" kern="1200">
          <a:solidFill>
            <a:schemeClr val="tx1"/>
          </a:solidFill>
          <a:latin typeface="+mn-lt"/>
          <a:ea typeface="+mn-ea"/>
          <a:cs typeface="+mn-cs"/>
        </a:defRPr>
      </a:lvl8pPr>
      <a:lvl9pPr marL="1736652" algn="l" defTabSz="434163"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8444" y="563940"/>
            <a:ext cx="10975112" cy="565718"/>
          </a:xfrm>
          <a:prstGeom prst="rect">
            <a:avLst/>
          </a:prstGeom>
        </p:spPr>
        <p:txBody>
          <a:bodyPr vert="horz" lIns="0" tIns="0" rIns="0" bIns="0" rtlCol="0" anchor="t" anchorCtr="0">
            <a:noAutofit/>
          </a:bodyPr>
          <a:lstStyle/>
          <a:p>
            <a:r>
              <a:rPr lang="da-DK" noProof="0"/>
              <a:t>Overskrift</a:t>
            </a:r>
          </a:p>
        </p:txBody>
      </p:sp>
      <p:sp>
        <p:nvSpPr>
          <p:cNvPr id="3" name="Pladsholder til tekst 2"/>
          <p:cNvSpPr>
            <a:spLocks noGrp="1"/>
          </p:cNvSpPr>
          <p:nvPr>
            <p:ph type="body" idx="1"/>
          </p:nvPr>
        </p:nvSpPr>
        <p:spPr>
          <a:xfrm>
            <a:off x="608445" y="1451655"/>
            <a:ext cx="10975113" cy="4721434"/>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err="1">
                <a:solidFill>
                  <a:schemeClr val="tx1"/>
                </a:solidFill>
              </a:rPr>
              <a:t>Operate</a:t>
            </a:r>
            <a:r>
              <a:rPr lang="da-DK" sz="896">
                <a:solidFill>
                  <a:schemeClr val="tx1"/>
                </a:solidFill>
              </a:rPr>
              <a:t>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688524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Lst>
  <p:hf sldNum="0" hdr="0" ftr="0" dt="0"/>
  <p:txStyles>
    <p:titleStyle>
      <a:lvl1pPr algn="l" defTabSz="434201" rtl="0" eaLnBrk="1" latinLnBrk="0" hangingPunct="1">
        <a:lnSpc>
          <a:spcPct val="90000"/>
        </a:lnSpc>
        <a:spcBef>
          <a:spcPct val="0"/>
        </a:spcBef>
        <a:buNone/>
        <a:defRPr sz="3362" b="1" kern="1200" cap="none" baseline="0">
          <a:solidFill>
            <a:schemeClr val="tx1"/>
          </a:solidFill>
          <a:latin typeface="Work Sans" charset="0"/>
          <a:ea typeface="Work Sans" charset="0"/>
          <a:cs typeface="Work Sans" charset="0"/>
        </a:defRPr>
      </a:lvl1pPr>
    </p:titleStyle>
    <p:bodyStyle>
      <a:lvl1pPr marL="0" indent="0" algn="l" defTabSz="434201" rtl="0" eaLnBrk="1" latinLnBrk="0" hangingPunct="1">
        <a:lnSpc>
          <a:spcPct val="100000"/>
        </a:lnSpc>
        <a:spcBef>
          <a:spcPts val="474"/>
        </a:spcBef>
        <a:buFont typeface="Arial" panose="020B0604020202020204" pitchFamily="34" charset="0"/>
        <a:buNone/>
        <a:defRPr sz="1345" kern="1200">
          <a:solidFill>
            <a:schemeClr val="tx1"/>
          </a:solidFill>
          <a:latin typeface="+mn-lt"/>
          <a:ea typeface="+mn-ea"/>
          <a:cs typeface="+mn-cs"/>
        </a:defRPr>
      </a:lvl1pPr>
      <a:lvl2pPr marL="325651"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8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9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4053"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154"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255"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356"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201" rtl="0" eaLnBrk="1" latinLnBrk="0" hangingPunct="1">
        <a:defRPr sz="882" kern="1200">
          <a:solidFill>
            <a:schemeClr val="tx1"/>
          </a:solidFill>
          <a:latin typeface="+mn-lt"/>
          <a:ea typeface="+mn-ea"/>
          <a:cs typeface="+mn-cs"/>
        </a:defRPr>
      </a:lvl1pPr>
      <a:lvl2pPr marL="217101" algn="l" defTabSz="434201" rtl="0" eaLnBrk="1" latinLnBrk="0" hangingPunct="1">
        <a:defRPr sz="882" kern="1200">
          <a:solidFill>
            <a:schemeClr val="tx1"/>
          </a:solidFill>
          <a:latin typeface="+mn-lt"/>
          <a:ea typeface="+mn-ea"/>
          <a:cs typeface="+mn-cs"/>
        </a:defRPr>
      </a:lvl2pPr>
      <a:lvl3pPr marL="434201" algn="l" defTabSz="434201" rtl="0" eaLnBrk="1" latinLnBrk="0" hangingPunct="1">
        <a:defRPr sz="882" kern="1200">
          <a:solidFill>
            <a:schemeClr val="tx1"/>
          </a:solidFill>
          <a:latin typeface="+mn-lt"/>
          <a:ea typeface="+mn-ea"/>
          <a:cs typeface="+mn-cs"/>
        </a:defRPr>
      </a:lvl3pPr>
      <a:lvl4pPr marL="651302" algn="l" defTabSz="434201" rtl="0" eaLnBrk="1" latinLnBrk="0" hangingPunct="1">
        <a:defRPr sz="882" kern="1200">
          <a:solidFill>
            <a:schemeClr val="tx1"/>
          </a:solidFill>
          <a:latin typeface="+mn-lt"/>
          <a:ea typeface="+mn-ea"/>
          <a:cs typeface="+mn-cs"/>
        </a:defRPr>
      </a:lvl4pPr>
      <a:lvl5pPr marL="868402" algn="l" defTabSz="434201" rtl="0" eaLnBrk="1" latinLnBrk="0" hangingPunct="1">
        <a:defRPr sz="882" kern="1200">
          <a:solidFill>
            <a:schemeClr val="tx1"/>
          </a:solidFill>
          <a:latin typeface="+mn-lt"/>
          <a:ea typeface="+mn-ea"/>
          <a:cs typeface="+mn-cs"/>
        </a:defRPr>
      </a:lvl5pPr>
      <a:lvl6pPr marL="1085504" algn="l" defTabSz="434201" rtl="0" eaLnBrk="1" latinLnBrk="0" hangingPunct="1">
        <a:defRPr sz="882" kern="1200">
          <a:solidFill>
            <a:schemeClr val="tx1"/>
          </a:solidFill>
          <a:latin typeface="+mn-lt"/>
          <a:ea typeface="+mn-ea"/>
          <a:cs typeface="+mn-cs"/>
        </a:defRPr>
      </a:lvl6pPr>
      <a:lvl7pPr marL="1302603" algn="l" defTabSz="434201" rtl="0" eaLnBrk="1" latinLnBrk="0" hangingPunct="1">
        <a:defRPr sz="882" kern="1200">
          <a:solidFill>
            <a:schemeClr val="tx1"/>
          </a:solidFill>
          <a:latin typeface="+mn-lt"/>
          <a:ea typeface="+mn-ea"/>
          <a:cs typeface="+mn-cs"/>
        </a:defRPr>
      </a:lvl7pPr>
      <a:lvl8pPr marL="1519704" algn="l" defTabSz="434201" rtl="0" eaLnBrk="1" latinLnBrk="0" hangingPunct="1">
        <a:defRPr sz="882" kern="1200">
          <a:solidFill>
            <a:schemeClr val="tx1"/>
          </a:solidFill>
          <a:latin typeface="+mn-lt"/>
          <a:ea typeface="+mn-ea"/>
          <a:cs typeface="+mn-cs"/>
        </a:defRPr>
      </a:lvl8pPr>
      <a:lvl9pPr marL="1736806" algn="l" defTabSz="434201"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dirty="0" err="1"/>
              <a:t>Loremipsum</a:t>
            </a:r>
            <a:endParaRPr lang="da-DK" noProof="0" dirty="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dirty="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dirty="0">
                <a:solidFill>
                  <a:schemeClr val="tx1"/>
                </a:solidFill>
              </a:rPr>
              <a:t>Side  </a:t>
            </a:r>
            <a:fld id="{07C3ABF7-9C5F-4CBA-B4FC-DD1D7FBF45EA}" type="slidenum">
              <a:rPr lang="da-DK" sz="896" smtClean="0">
                <a:solidFill>
                  <a:schemeClr val="tx1"/>
                </a:solidFill>
              </a:rPr>
              <a:pPr algn="r">
                <a:defRPr/>
              </a:pPr>
              <a:t>‹nr.›</a:t>
            </a:fld>
            <a:endParaRPr lang="da-DK" sz="896" dirty="0">
              <a:solidFill>
                <a:schemeClr val="tx1"/>
              </a:solidFill>
            </a:endParaRPr>
          </a:p>
        </p:txBody>
      </p:sp>
    </p:spTree>
    <p:extLst>
      <p:ext uri="{BB962C8B-B14F-4D97-AF65-F5344CB8AC3E}">
        <p14:creationId xmlns:p14="http://schemas.microsoft.com/office/powerpoint/2010/main" val="522279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434201"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201"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51"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8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9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4053"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154"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255"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356"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201" rtl="0" eaLnBrk="1" latinLnBrk="0" hangingPunct="1">
        <a:defRPr sz="882" kern="1200">
          <a:solidFill>
            <a:schemeClr val="tx1"/>
          </a:solidFill>
          <a:latin typeface="+mn-lt"/>
          <a:ea typeface="+mn-ea"/>
          <a:cs typeface="+mn-cs"/>
        </a:defRPr>
      </a:lvl1pPr>
      <a:lvl2pPr marL="217101" algn="l" defTabSz="434201" rtl="0" eaLnBrk="1" latinLnBrk="0" hangingPunct="1">
        <a:defRPr sz="882" kern="1200">
          <a:solidFill>
            <a:schemeClr val="tx1"/>
          </a:solidFill>
          <a:latin typeface="+mn-lt"/>
          <a:ea typeface="+mn-ea"/>
          <a:cs typeface="+mn-cs"/>
        </a:defRPr>
      </a:lvl2pPr>
      <a:lvl3pPr marL="434201" algn="l" defTabSz="434201" rtl="0" eaLnBrk="1" latinLnBrk="0" hangingPunct="1">
        <a:defRPr sz="882" kern="1200">
          <a:solidFill>
            <a:schemeClr val="tx1"/>
          </a:solidFill>
          <a:latin typeface="+mn-lt"/>
          <a:ea typeface="+mn-ea"/>
          <a:cs typeface="+mn-cs"/>
        </a:defRPr>
      </a:lvl3pPr>
      <a:lvl4pPr marL="651302" algn="l" defTabSz="434201" rtl="0" eaLnBrk="1" latinLnBrk="0" hangingPunct="1">
        <a:defRPr sz="882" kern="1200">
          <a:solidFill>
            <a:schemeClr val="tx1"/>
          </a:solidFill>
          <a:latin typeface="+mn-lt"/>
          <a:ea typeface="+mn-ea"/>
          <a:cs typeface="+mn-cs"/>
        </a:defRPr>
      </a:lvl4pPr>
      <a:lvl5pPr marL="868402" algn="l" defTabSz="434201" rtl="0" eaLnBrk="1" latinLnBrk="0" hangingPunct="1">
        <a:defRPr sz="882" kern="1200">
          <a:solidFill>
            <a:schemeClr val="tx1"/>
          </a:solidFill>
          <a:latin typeface="+mn-lt"/>
          <a:ea typeface="+mn-ea"/>
          <a:cs typeface="+mn-cs"/>
        </a:defRPr>
      </a:lvl5pPr>
      <a:lvl6pPr marL="1085504" algn="l" defTabSz="434201" rtl="0" eaLnBrk="1" latinLnBrk="0" hangingPunct="1">
        <a:defRPr sz="882" kern="1200">
          <a:solidFill>
            <a:schemeClr val="tx1"/>
          </a:solidFill>
          <a:latin typeface="+mn-lt"/>
          <a:ea typeface="+mn-ea"/>
          <a:cs typeface="+mn-cs"/>
        </a:defRPr>
      </a:lvl6pPr>
      <a:lvl7pPr marL="1302603" algn="l" defTabSz="434201" rtl="0" eaLnBrk="1" latinLnBrk="0" hangingPunct="1">
        <a:defRPr sz="882" kern="1200">
          <a:solidFill>
            <a:schemeClr val="tx1"/>
          </a:solidFill>
          <a:latin typeface="+mn-lt"/>
          <a:ea typeface="+mn-ea"/>
          <a:cs typeface="+mn-cs"/>
        </a:defRPr>
      </a:lvl7pPr>
      <a:lvl8pPr marL="1519704" algn="l" defTabSz="434201" rtl="0" eaLnBrk="1" latinLnBrk="0" hangingPunct="1">
        <a:defRPr sz="882" kern="1200">
          <a:solidFill>
            <a:schemeClr val="tx1"/>
          </a:solidFill>
          <a:latin typeface="+mn-lt"/>
          <a:ea typeface="+mn-ea"/>
          <a:cs typeface="+mn-cs"/>
        </a:defRPr>
      </a:lvl8pPr>
      <a:lvl9pPr marL="1736806" algn="l" defTabSz="434201"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vimeo.com/860682402" TargetMode="Externa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40.svg"/><Relationship Id="rId5" Type="http://schemas.openxmlformats.org/officeDocument/2006/relationships/image" Target="../media/image28.sv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E514AE-A2D4-EB25-459B-CC6E38E22FE0}"/>
              </a:ext>
            </a:extLst>
          </p:cNvPr>
          <p:cNvSpPr>
            <a:spLocks noGrp="1"/>
          </p:cNvSpPr>
          <p:nvPr>
            <p:ph type="title"/>
          </p:nvPr>
        </p:nvSpPr>
        <p:spPr/>
        <p:txBody>
          <a:bodyPr/>
          <a:lstStyle/>
          <a:p>
            <a:endParaRPr lang="da-DK"/>
          </a:p>
        </p:txBody>
      </p:sp>
      <p:sp>
        <p:nvSpPr>
          <p:cNvPr id="5" name="Rectangle 1">
            <a:extLst>
              <a:ext uri="{FF2B5EF4-FFF2-40B4-BE49-F238E27FC236}">
                <a16:creationId xmlns:a16="http://schemas.microsoft.com/office/drawing/2014/main" id="{F01F82EF-A060-39D0-C620-82C0D03FB6F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345" b="1" i="0" u="none" strike="noStrike" kern="1200" cap="none" spc="0" normalizeH="0" baseline="0" noProof="0" dirty="0">
              <a:ln>
                <a:noFill/>
              </a:ln>
              <a:solidFill>
                <a:srgbClr val="000000"/>
              </a:solidFill>
              <a:effectLst/>
              <a:uLnTx/>
              <a:uFillTx/>
              <a:latin typeface="Work Sans Bold Roman" charset="0"/>
              <a:ea typeface="Work Sans Bold Roman" charset="0"/>
              <a:cs typeface="Work Sans Bold Roman" charset="0"/>
            </a:endParaRPr>
          </a:p>
        </p:txBody>
      </p:sp>
      <p:sp>
        <p:nvSpPr>
          <p:cNvPr id="10" name="Rektangel 9">
            <a:extLst>
              <a:ext uri="{FF2B5EF4-FFF2-40B4-BE49-F238E27FC236}">
                <a16:creationId xmlns:a16="http://schemas.microsoft.com/office/drawing/2014/main" id="{C4784CE4-D8F6-526C-7AF4-443CDF5C5C6A}"/>
              </a:ext>
            </a:extLst>
          </p:cNvPr>
          <p:cNvSpPr/>
          <p:nvPr/>
        </p:nvSpPr>
        <p:spPr>
          <a:xfrm>
            <a:off x="360947" y="348916"/>
            <a:ext cx="4235116" cy="9264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a:ln>
                <a:noFill/>
              </a:ln>
              <a:solidFill>
                <a:srgbClr val="FFFFFF"/>
              </a:solidFill>
              <a:effectLst/>
              <a:uLnTx/>
              <a:uFillTx/>
              <a:latin typeface="Work Sans Bold Roman" charset="0"/>
              <a:ea typeface="Work Sans Bold Roman" charset="0"/>
              <a:cs typeface="Work Sans Bold Roman" charset="0"/>
            </a:endParaRPr>
          </a:p>
        </p:txBody>
      </p:sp>
      <p:pic>
        <p:nvPicPr>
          <p:cNvPr id="7" name="Picture 6" descr="Text&#10;&#10;Description automatically generated">
            <a:extLst>
              <a:ext uri="{FF2B5EF4-FFF2-40B4-BE49-F238E27FC236}">
                <a16:creationId xmlns:a16="http://schemas.microsoft.com/office/drawing/2014/main" id="{0CDAB30A-0728-DFAE-3896-89DFD7FC64E7}"/>
              </a:ext>
            </a:extLst>
          </p:cNvPr>
          <p:cNvPicPr>
            <a:picLocks noChangeAspect="1"/>
          </p:cNvPicPr>
          <p:nvPr/>
        </p:nvPicPr>
        <p:blipFill>
          <a:blip r:embed="rId2"/>
          <a:stretch>
            <a:fillRect/>
          </a:stretch>
        </p:blipFill>
        <p:spPr>
          <a:xfrm>
            <a:off x="363641" y="6067959"/>
            <a:ext cx="1809750" cy="457200"/>
          </a:xfrm>
          <a:prstGeom prst="rect">
            <a:avLst/>
          </a:prstGeom>
        </p:spPr>
      </p:pic>
      <p:pic>
        <p:nvPicPr>
          <p:cNvPr id="9" name="Picture 7" descr="Text&#10;&#10;Description automatically generated">
            <a:extLst>
              <a:ext uri="{FF2B5EF4-FFF2-40B4-BE49-F238E27FC236}">
                <a16:creationId xmlns:a16="http://schemas.microsoft.com/office/drawing/2014/main" id="{C6A7A5DE-CC84-E6A0-6324-ADF23D227831}"/>
              </a:ext>
            </a:extLst>
          </p:cNvPr>
          <p:cNvPicPr>
            <a:picLocks noChangeAspect="1"/>
          </p:cNvPicPr>
          <p:nvPr/>
        </p:nvPicPr>
        <p:blipFill>
          <a:blip r:embed="rId3"/>
          <a:stretch>
            <a:fillRect/>
          </a:stretch>
        </p:blipFill>
        <p:spPr>
          <a:xfrm>
            <a:off x="10027956" y="6210834"/>
            <a:ext cx="1800225" cy="400050"/>
          </a:xfrm>
          <a:prstGeom prst="rect">
            <a:avLst/>
          </a:prstGeom>
        </p:spPr>
      </p:pic>
      <p:sp>
        <p:nvSpPr>
          <p:cNvPr id="2" name="TextBox 4">
            <a:extLst>
              <a:ext uri="{FF2B5EF4-FFF2-40B4-BE49-F238E27FC236}">
                <a16:creationId xmlns:a16="http://schemas.microsoft.com/office/drawing/2014/main" id="{AAD09938-E626-64F3-F19B-A69795AC423A}"/>
              </a:ext>
            </a:extLst>
          </p:cNvPr>
          <p:cNvSpPr txBox="1"/>
          <p:nvPr/>
        </p:nvSpPr>
        <p:spPr>
          <a:xfrm>
            <a:off x="1163560" y="3200400"/>
            <a:ext cx="9864881" cy="125418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da-DK" sz="5350" dirty="0">
                <a:solidFill>
                  <a:srgbClr val="FFFFFF"/>
                </a:solidFill>
                <a:latin typeface="Montserrat"/>
                <a:ea typeface="Work Sans Bold Roman" charset="0"/>
                <a:cs typeface="Segoe UI"/>
              </a:rPr>
              <a:t>Materiale til </a:t>
            </a:r>
            <a:r>
              <a:rPr lang="da-DK" sz="5350" b="1" dirty="0">
                <a:solidFill>
                  <a:srgbClr val="FFFFFF"/>
                </a:solidFill>
                <a:latin typeface="Montserrat"/>
                <a:ea typeface="Work Sans Bold Roman" charset="0"/>
                <a:cs typeface="Segoe UI"/>
              </a:rPr>
              <a:t>Seniorsamtalen</a:t>
            </a:r>
            <a:r>
              <a:rPr lang="en-US" sz="5350" dirty="0">
                <a:solidFill>
                  <a:srgbClr val="FFFFFF"/>
                </a:solidFill>
                <a:latin typeface="Montserrat"/>
                <a:ea typeface="Work Sans Bold Roman" charset="0"/>
                <a:cs typeface="Segoe UI"/>
              </a:rPr>
              <a:t>​</a:t>
            </a:r>
          </a:p>
          <a:p>
            <a:pPr algn="ctr"/>
            <a:r>
              <a:rPr lang="da-DK" sz="2800" dirty="0">
                <a:solidFill>
                  <a:srgbClr val="FFFFFF"/>
                </a:solidFill>
                <a:latin typeface="Montserrat"/>
                <a:ea typeface="Work Sans Bold Roman" charset="0"/>
                <a:cs typeface="Segoe UI"/>
              </a:rPr>
              <a:t>Til ledere</a:t>
            </a:r>
            <a:r>
              <a:rPr lang="en-US" sz="2800" dirty="0">
                <a:solidFill>
                  <a:srgbClr val="FFFFFF"/>
                </a:solidFill>
                <a:latin typeface="Montserrat"/>
                <a:ea typeface="Work Sans Bold Roman" charset="0"/>
                <a:cs typeface="Segoe UI"/>
              </a:rPr>
              <a:t>​</a:t>
            </a:r>
          </a:p>
        </p:txBody>
      </p:sp>
      <p:pic>
        <p:nvPicPr>
          <p:cNvPr id="6" name="Billede 5" descr="Et billede, der indeholder tekst, Font/skrifttype, Grafik, grafisk design&#10;&#10;Automatisk genereret beskrivelse">
            <a:extLst>
              <a:ext uri="{FF2B5EF4-FFF2-40B4-BE49-F238E27FC236}">
                <a16:creationId xmlns:a16="http://schemas.microsoft.com/office/drawing/2014/main" id="{AF29CF79-E5BD-2842-1BDA-4462229A9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60" y="473936"/>
            <a:ext cx="3123809" cy="660317"/>
          </a:xfrm>
          <a:prstGeom prst="rect">
            <a:avLst/>
          </a:prstGeom>
        </p:spPr>
      </p:pic>
    </p:spTree>
    <p:extLst>
      <p:ext uri="{BB962C8B-B14F-4D97-AF65-F5344CB8AC3E}">
        <p14:creationId xmlns:p14="http://schemas.microsoft.com/office/powerpoint/2010/main" val="325564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632AE8FB-2075-F365-AF4C-9C974A7C5ACE}"/>
              </a:ext>
            </a:extLst>
          </p:cNvPr>
          <p:cNvSpPr/>
          <p:nvPr/>
        </p:nvSpPr>
        <p:spPr>
          <a:xfrm>
            <a:off x="4741105"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OM 1 ÅR</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a:t>
            </a:r>
            <a:endParaRPr lang="da-DK" sz="1400" b="1">
              <a:solidFill>
                <a:schemeClr val="tx2"/>
              </a:solidFill>
              <a:latin typeface="Work Sans Bold Roman" charset="0"/>
              <a:ea typeface="Work Sans Bold Roman" charset="0"/>
              <a:cs typeface="Work Sans Bold Roman" charset="0"/>
            </a:endParaRPr>
          </a:p>
        </p:txBody>
      </p:sp>
      <p:sp>
        <p:nvSpPr>
          <p:cNvPr id="20" name="Rektangel 19">
            <a:extLst>
              <a:ext uri="{FF2B5EF4-FFF2-40B4-BE49-F238E27FC236}">
                <a16:creationId xmlns:a16="http://schemas.microsoft.com/office/drawing/2014/main" id="{1BD20C1D-B3D7-A264-381C-1F6A94A9D547}"/>
              </a:ext>
            </a:extLst>
          </p:cNvPr>
          <p:cNvSpPr/>
          <p:nvPr/>
        </p:nvSpPr>
        <p:spPr>
          <a:xfrm>
            <a:off x="4741105"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3" name="Rektangel 2">
            <a:extLst>
              <a:ext uri="{FF2B5EF4-FFF2-40B4-BE49-F238E27FC236}">
                <a16:creationId xmlns:a16="http://schemas.microsoft.com/office/drawing/2014/main" id="{BE618CDB-1835-3C1D-36F5-6CBD3A3045C4}"/>
              </a:ext>
            </a:extLst>
          </p:cNvPr>
          <p:cNvSpPr/>
          <p:nvPr/>
        </p:nvSpPr>
        <p:spPr>
          <a:xfrm>
            <a:off x="8261439" y="1470580"/>
            <a:ext cx="2818614" cy="4978583"/>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I det længere perspektiv</a:t>
            </a:r>
          </a:p>
          <a:p>
            <a:pPr algn="ctr"/>
            <a:r>
              <a:rPr lang="da-DK" sz="1400">
                <a:solidFill>
                  <a:schemeClr val="accent6">
                    <a:lumMod val="50000"/>
                  </a:schemeClr>
                </a:solidFill>
                <a:latin typeface="Work Sans" pitchFamily="2" charset="0"/>
                <a:ea typeface="Work Sans Bold Roman" charset="0"/>
                <a:cs typeface="Work Sans Bold Roman" charset="0"/>
              </a:rPr>
              <a:t>Ønsker</a:t>
            </a:r>
            <a:endParaRPr lang="da-DK" sz="1400" b="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76097" y="456385"/>
            <a:ext cx="7392556" cy="887715"/>
          </a:xfrm>
        </p:spPr>
        <p:txBody>
          <a:bodyPr/>
          <a:lstStyle/>
          <a:p>
            <a:r>
              <a:rPr lang="da-DK" sz="1600" b="0">
                <a:solidFill>
                  <a:srgbClr val="164B46"/>
                </a:solidFill>
                <a:latin typeface="Montserrat"/>
              </a:rPr>
              <a:t>Samtaleskabelon</a:t>
            </a:r>
            <a:br>
              <a:rPr lang="da-DK" sz="2800">
                <a:solidFill>
                  <a:srgbClr val="164B46"/>
                </a:solidFill>
              </a:rPr>
            </a:br>
            <a:r>
              <a:rPr lang="da-DK" sz="2800">
                <a:solidFill>
                  <a:srgbClr val="164B46"/>
                </a:solidFill>
                <a:latin typeface="Montserrat"/>
              </a:rPr>
              <a:t>Handleplan</a:t>
            </a:r>
          </a:p>
        </p:txBody>
      </p:sp>
      <p:sp>
        <p:nvSpPr>
          <p:cNvPr id="9" name="Rektangel 8">
            <a:extLst>
              <a:ext uri="{FF2B5EF4-FFF2-40B4-BE49-F238E27FC236}">
                <a16:creationId xmlns:a16="http://schemas.microsoft.com/office/drawing/2014/main" id="{EC4BDD6C-20C4-A2EC-90AB-58298891F3AF}"/>
              </a:ext>
            </a:extLst>
          </p:cNvPr>
          <p:cNvSpPr/>
          <p:nvPr/>
        </p:nvSpPr>
        <p:spPr>
          <a:xfrm>
            <a:off x="1220771"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HER OG NU</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 der skal igangsættes nu</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42A0AD77-1294-9119-A219-82FA7A80ABA5}"/>
              </a:ext>
            </a:extLst>
          </p:cNvPr>
          <p:cNvSpPr/>
          <p:nvPr/>
        </p:nvSpPr>
        <p:spPr>
          <a:xfrm>
            <a:off x="1220771"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5" name="Rektangel 4">
            <a:extLst>
              <a:ext uri="{FF2B5EF4-FFF2-40B4-BE49-F238E27FC236}">
                <a16:creationId xmlns:a16="http://schemas.microsoft.com/office/drawing/2014/main" id="{E67D48D2-212B-CC9A-4011-2FCAB9C2AC29}"/>
              </a:ext>
            </a:extLst>
          </p:cNvPr>
          <p:cNvSpPr/>
          <p:nvPr/>
        </p:nvSpPr>
        <p:spPr>
          <a:xfrm>
            <a:off x="9228841" y="235670"/>
            <a:ext cx="2554664" cy="101809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Tree>
    <p:extLst>
      <p:ext uri="{BB962C8B-B14F-4D97-AF65-F5344CB8AC3E}">
        <p14:creationId xmlns:p14="http://schemas.microsoft.com/office/powerpoint/2010/main" val="145532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EA80AE5-C2F7-81D3-D81D-04B6F0D38DBA}"/>
              </a:ext>
            </a:extLst>
          </p:cNvPr>
          <p:cNvSpPr/>
          <p:nvPr/>
        </p:nvSpPr>
        <p:spPr>
          <a:xfrm>
            <a:off x="9131300" y="406400"/>
            <a:ext cx="2665186" cy="9779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err="1">
              <a:ln>
                <a:noFill/>
              </a:ln>
              <a:solidFill>
                <a:srgbClr val="000000"/>
              </a:solidFill>
              <a:effectLst/>
              <a:uLnTx/>
              <a:uFillTx/>
              <a:latin typeface="Montserrat" panose="00000500000000000000" pitchFamily="2"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5458029" y="705114"/>
            <a:ext cx="6082641" cy="457935"/>
          </a:xfrm>
        </p:spPr>
        <p:txBody>
          <a:bodyPr/>
          <a:lstStyle/>
          <a:p>
            <a:r>
              <a:rPr lang="da-DK" sz="2800">
                <a:solidFill>
                  <a:schemeClr val="accent6">
                    <a:lumMod val="75000"/>
                  </a:schemeClr>
                </a:solidFill>
                <a:latin typeface="Montserrat" panose="00000500000000000000" pitchFamily="2" charset="0"/>
              </a:rPr>
              <a:t>Sådan forbereder du dig bedst til samtalen</a:t>
            </a:r>
          </a:p>
        </p:txBody>
      </p:sp>
      <p:sp>
        <p:nvSpPr>
          <p:cNvPr id="5" name="Tekstfelt 4">
            <a:extLst>
              <a:ext uri="{FF2B5EF4-FFF2-40B4-BE49-F238E27FC236}">
                <a16:creationId xmlns:a16="http://schemas.microsoft.com/office/drawing/2014/main" id="{2CBA07F1-94AD-D887-1E0A-CF28FC78DC80}"/>
              </a:ext>
            </a:extLst>
          </p:cNvPr>
          <p:cNvSpPr txBox="1"/>
          <p:nvPr/>
        </p:nvSpPr>
        <p:spPr>
          <a:xfrm>
            <a:off x="5458030" y="2007982"/>
            <a:ext cx="6082641" cy="38779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Inden du har en seniorsamtale, bør du overveje, hvordan du som leder bedst skaber et trygt rum for at tage samtalen med dine medarbejdere. Overvej gerne, hvilken livsfase dine medarbejdere er i, og hvad det giver dem af behov og muligheder. I videoen kan du se Christian Thaarup, tidligere institutionsleder i Aarhus Kommune, give gode råd og fortælle om, hvordan han skabte et fortroligt rum til seniorsamtalerne med sine medarbejdere.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Ved samtalen skal du først og fremmest afdække dine medarbejderes behov og have dem for øje. Derudover anbefaler vi, at du orienterer dig i </a:t>
            </a:r>
            <a:r>
              <a:rPr kumimoji="0" lang="da-DK" sz="140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Inspirationskataloget</a:t>
            </a:r>
            <a:r>
              <a:rPr lang="da-DK" sz="1400" dirty="0">
                <a:solidFill>
                  <a:srgbClr val="000000"/>
                </a:solidFill>
                <a:latin typeface="Montserrat" panose="00000500000000000000" pitchFamily="2" charset="0"/>
                <a:ea typeface="Work Sans Bold Roman" charset="0"/>
                <a:cs typeface="Work Sans Bold Roman" charset="0"/>
              </a:rPr>
              <a:t>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og ser, hvad andre medarbejdere har haft af ønsker og hvilke aftaler, de har indgået med deres ledere. Det kan være god inspiration for dig som leder. Dine medarbejdere har også fået tilsendt kataloget.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p:txBody>
      </p:sp>
      <p:pic>
        <p:nvPicPr>
          <p:cNvPr id="6" name="Billede 5">
            <a:hlinkClick r:id="rId2"/>
            <a:extLst>
              <a:ext uri="{FF2B5EF4-FFF2-40B4-BE49-F238E27FC236}">
                <a16:creationId xmlns:a16="http://schemas.microsoft.com/office/drawing/2014/main" id="{05DA14C5-4183-79CE-7FEC-1CB82F51BB7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202214" cy="6858000"/>
          </a:xfrm>
          <a:prstGeom prst="rect">
            <a:avLst/>
          </a:prstGeom>
        </p:spPr>
      </p:pic>
      <p:pic>
        <p:nvPicPr>
          <p:cNvPr id="7" name="Grafik 6">
            <a:hlinkClick r:id="rId2"/>
            <a:extLst>
              <a:ext uri="{FF2B5EF4-FFF2-40B4-BE49-F238E27FC236}">
                <a16:creationId xmlns:a16="http://schemas.microsoft.com/office/drawing/2014/main" id="{1226260F-8036-6AC4-9EA7-AC3D0CAED1A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2084615" y="2908301"/>
            <a:ext cx="1041398" cy="1041398"/>
          </a:xfrm>
          <a:prstGeom prst="rect">
            <a:avLst/>
          </a:prstGeom>
        </p:spPr>
      </p:pic>
      <p:sp>
        <p:nvSpPr>
          <p:cNvPr id="8" name="Titel 1">
            <a:extLst>
              <a:ext uri="{FF2B5EF4-FFF2-40B4-BE49-F238E27FC236}">
                <a16:creationId xmlns:a16="http://schemas.microsoft.com/office/drawing/2014/main" id="{1E3B4AD2-DEDF-E884-60DE-82111BC7ECDF}"/>
              </a:ext>
            </a:extLst>
          </p:cNvPr>
          <p:cNvSpPr txBox="1">
            <a:spLocks/>
          </p:cNvSpPr>
          <p:nvPr/>
        </p:nvSpPr>
        <p:spPr>
          <a:xfrm>
            <a:off x="454229" y="4162807"/>
            <a:ext cx="4092371" cy="457935"/>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pPr marL="0" marR="0" lvl="0" indent="0" algn="ctr" defTabSz="434163" rtl="0" eaLnBrk="1" fontAlgn="auto" latinLnBrk="0" hangingPunct="1">
              <a:lnSpc>
                <a:spcPct val="100000"/>
              </a:lnSpc>
              <a:spcBef>
                <a:spcPct val="0"/>
              </a:spcBef>
              <a:spcAft>
                <a:spcPts val="0"/>
              </a:spcAft>
              <a:buClrTx/>
              <a:buSzTx/>
              <a:buFontTx/>
              <a:buNone/>
              <a:tabLst/>
              <a:defRPr/>
            </a:pPr>
            <a:r>
              <a:rPr kumimoji="0" lang="da-DK" sz="2800" b="1" i="0" u="sng" strike="noStrike" kern="1200" cap="none" spc="0" normalizeH="0" baseline="0" noProof="0" dirty="0">
                <a:ln>
                  <a:noFill/>
                </a:ln>
                <a:solidFill>
                  <a:schemeClr val="bg1"/>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Se filmen:</a:t>
            </a:r>
          </a:p>
          <a:p>
            <a:pPr marL="0" marR="0" lvl="0" indent="0" algn="ctr" defTabSz="434163" rtl="0" eaLnBrk="1" fontAlgn="auto" latinLnBrk="0" hangingPunct="1">
              <a:lnSpc>
                <a:spcPct val="100000"/>
              </a:lnSpc>
              <a:spcBef>
                <a:spcPct val="0"/>
              </a:spcBef>
              <a:spcAft>
                <a:spcPts val="0"/>
              </a:spcAft>
              <a:buClrTx/>
              <a:buSzTx/>
              <a:buFontTx/>
              <a:buNone/>
              <a:tabLst/>
              <a:defRPr/>
            </a:pPr>
            <a:r>
              <a:rPr kumimoji="0" lang="da-DK" sz="2800" b="1" i="0" u="sng" strike="noStrike" kern="1200" cap="none" spc="0" normalizeH="0" baseline="0" noProof="0" dirty="0">
                <a:ln>
                  <a:noFill/>
                </a:ln>
                <a:solidFill>
                  <a:schemeClr val="bg1"/>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Gode råd til samtalen</a:t>
            </a:r>
            <a:endParaRPr kumimoji="0" lang="da-DK" sz="2800" b="1" i="0" u="sng" strike="noStrike" kern="1200" cap="none" spc="0" normalizeH="0" baseline="0" noProof="0" dirty="0">
              <a:ln>
                <a:noFill/>
              </a:ln>
              <a:solidFill>
                <a:schemeClr val="bg1"/>
              </a:solidFill>
              <a:effectLst/>
              <a:uLnTx/>
              <a:uFillTx/>
              <a:latin typeface="Montserrat" panose="00000500000000000000" pitchFamily="2" charset="0"/>
            </a:endParaRPr>
          </a:p>
        </p:txBody>
      </p:sp>
    </p:spTree>
    <p:extLst>
      <p:ext uri="{BB962C8B-B14F-4D97-AF65-F5344CB8AC3E}">
        <p14:creationId xmlns:p14="http://schemas.microsoft.com/office/powerpoint/2010/main" val="66166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woman in green crew neck shirt wearing eyeglasses">
            <a:extLst>
              <a:ext uri="{FF2B5EF4-FFF2-40B4-BE49-F238E27FC236}">
                <a16:creationId xmlns:a16="http://schemas.microsoft.com/office/drawing/2014/main" id="{35014664-DA77-AED2-22A9-97306AEECF9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Arbejdsopgaver</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97612" y="6080829"/>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Helle skiftede efter 30 år som pædagog til at arbejde i køkkenet på </a:t>
            </a:r>
            <a:r>
              <a:rPr lang="da-DK" sz="1200" err="1">
                <a:solidFill>
                  <a:schemeClr val="bg1"/>
                </a:solidFill>
                <a:latin typeface="Montserrat" panose="00000500000000000000" pitchFamily="2" charset="0"/>
                <a:ea typeface="Work Sans Bold Roman" charset="0"/>
                <a:cs typeface="Work Sans Bold Roman" charset="0"/>
              </a:rPr>
              <a:t>Hjemdal</a:t>
            </a:r>
            <a:r>
              <a:rPr lang="da-DK" sz="1200">
                <a:solidFill>
                  <a:schemeClr val="bg1"/>
                </a:solidFill>
                <a:latin typeface="Montserrat" panose="00000500000000000000" pitchFamily="2" charset="0"/>
                <a:ea typeface="Work Sans Bold Roman" charset="0"/>
                <a:cs typeface="Work Sans Bold Roman" charset="0"/>
              </a:rPr>
              <a:t> plejehjem.</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4" y="1464181"/>
            <a:ext cx="6211455" cy="5909310"/>
          </a:xfrm>
          <a:prstGeom prst="rect">
            <a:avLst/>
          </a:prstGeom>
          <a:noFill/>
        </p:spPr>
        <p:txBody>
          <a:bodyPr wrap="square" lIns="0" tIns="0" rIns="0" bIns="0" rtlCol="0">
            <a:spAutoFit/>
          </a:bodyPr>
          <a:lstStyle/>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Hvordan oplever du din mængde af arbejdsopgaver er?</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motiverer dig og giver dig god energi?</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omvendt ikke motiverer dig?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ansvarsområder, som du godt kunne tænke dig at få/afgive?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Hvilke ønsker har du til din faglige udvikling?</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da-DK" sz="1200" i="1"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da-DK" sz="1200" i="1"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Er der andre stillinger eller opgaver på din arbejdsplads som du kan se dig selv i fremover?</a:t>
            </a:r>
            <a:endParaRPr kumimoji="0" lang="da-DK" sz="1200" i="0" u="none" strike="noStrike" kern="1200" cap="none" spc="0" normalizeH="0" baseline="0" noProof="0" dirty="0">
              <a:ln>
                <a:noFill/>
              </a:ln>
              <a:solidFill>
                <a:srgbClr val="2C968C">
                  <a:lumMod val="50000"/>
                </a:srgbClr>
              </a:solidFill>
              <a:effectLst/>
              <a:uLnTx/>
              <a:uFillTx/>
              <a:latin typeface="Montserrat" panose="00000500000000000000" pitchFamily="2" charset="0"/>
              <a:ea typeface="Work Sans Bold Roman" charset="0"/>
              <a:cs typeface="Work Sans Bold Roman" charset="0"/>
            </a:endParaRP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84A8C043-7543-63B3-7104-B429CCBF2D1D}"/>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ny motivation og ro at mindske menneskekontakten” </a:t>
            </a:r>
          </a:p>
          <a:p>
            <a:pPr algn="r"/>
            <a:r>
              <a:rPr lang="da-DK" sz="1200">
                <a:solidFill>
                  <a:schemeClr val="bg1"/>
                </a:solidFill>
                <a:latin typeface="Montserrat" panose="00000500000000000000" pitchFamily="2" charset="0"/>
                <a:ea typeface="Work Sans Bold Roman" charset="0"/>
                <a:cs typeface="Work Sans Bold Roman" charset="0"/>
              </a:rPr>
              <a:t>- Helle, tidligere pædagog</a:t>
            </a:r>
          </a:p>
        </p:txBody>
      </p:sp>
      <p:pic>
        <p:nvPicPr>
          <p:cNvPr id="7" name="Grafik 6">
            <a:extLst>
              <a:ext uri="{FF2B5EF4-FFF2-40B4-BE49-F238E27FC236}">
                <a16:creationId xmlns:a16="http://schemas.microsoft.com/office/drawing/2014/main" id="{A709D9A1-3987-E73F-D1F8-15419DB5C5A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2504" y="648739"/>
            <a:ext cx="389844" cy="389844"/>
          </a:xfrm>
          <a:prstGeom prst="rect">
            <a:avLst/>
          </a:prstGeom>
        </p:spPr>
      </p:pic>
    </p:spTree>
    <p:extLst>
      <p:ext uri="{BB962C8B-B14F-4D97-AF65-F5344CB8AC3E}">
        <p14:creationId xmlns:p14="http://schemas.microsoft.com/office/powerpoint/2010/main" val="268935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n in black framed eyeglasses">
            <a:extLst>
              <a:ext uri="{FF2B5EF4-FFF2-40B4-BE49-F238E27FC236}">
                <a16:creationId xmlns:a16="http://schemas.microsoft.com/office/drawing/2014/main" id="{C41B933B-F8A9-7250-6AD4-0A24D0DB995D}"/>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Balancen mellem arbejde og privatliv</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47519" y="6159057"/>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Henrik fik ændret sine arbejdstider, så han fast kunne hente børnebørnene en dag om ugen.</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3508653"/>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Oplever du at have en god balance mellem dit arbejde og privatliv?</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Er der noget, som kan gøre balancen bedre?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Føler du, at du kan lægge arbejdet fra dig, når du får fri?</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FDD2A5C0-C0BF-5B33-C86B-8F1E7810EA2B}"/>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giver mig mere energi, at jeg har mere tid med familien”</a:t>
            </a:r>
          </a:p>
          <a:p>
            <a:pPr algn="r"/>
            <a:r>
              <a:rPr lang="da-DK" sz="1200">
                <a:solidFill>
                  <a:schemeClr val="bg1"/>
                </a:solidFill>
                <a:latin typeface="Montserrat" panose="00000500000000000000" pitchFamily="2" charset="0"/>
                <a:ea typeface="Work Sans Bold Roman" charset="0"/>
                <a:cs typeface="Work Sans Bold Roman" charset="0"/>
              </a:rPr>
              <a:t>- Henrik, It-medarbejder</a:t>
            </a:r>
          </a:p>
        </p:txBody>
      </p:sp>
      <p:pic>
        <p:nvPicPr>
          <p:cNvPr id="7" name="Grafik 6">
            <a:extLst>
              <a:ext uri="{FF2B5EF4-FFF2-40B4-BE49-F238E27FC236}">
                <a16:creationId xmlns:a16="http://schemas.microsoft.com/office/drawing/2014/main" id="{1C32A9AF-3C31-9E06-8283-B129928B9C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12936" y="676803"/>
            <a:ext cx="391015" cy="391015"/>
          </a:xfrm>
          <a:prstGeom prst="rect">
            <a:avLst/>
          </a:prstGeom>
        </p:spPr>
      </p:pic>
    </p:spTree>
    <p:extLst>
      <p:ext uri="{BB962C8B-B14F-4D97-AF65-F5344CB8AC3E}">
        <p14:creationId xmlns:p14="http://schemas.microsoft.com/office/powerpoint/2010/main" val="44800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miling woman">
            <a:extLst>
              <a:ext uri="{FF2B5EF4-FFF2-40B4-BE49-F238E27FC236}">
                <a16:creationId xmlns:a16="http://schemas.microsoft.com/office/drawing/2014/main" id="{2C5DB9C5-04FE-63B6-5FD4-857A192F181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t="-156"/>
          <a:stretch/>
        </p:blipFill>
        <p:spPr bwMode="auto">
          <a:xfrm>
            <a:off x="7253886" y="0"/>
            <a:ext cx="4938114" cy="686866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Mental og fysisk trivsel</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07039" y="5777133"/>
            <a:ext cx="3062515" cy="369332"/>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Marianne fik en elcykel og en ny rute med færre kilometer mellem borgerne.</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3" y="1473608"/>
            <a:ext cx="6211455" cy="3693319"/>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kollegaer?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leder(e)?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trives du med tilrettelæggelsen af dine opgaver? Både de stillesiddende og fysiske krævende opgaver?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br>
              <a:rPr lang="da-DK" sz="1200">
                <a:solidFill>
                  <a:schemeClr val="accent6">
                    <a:lumMod val="50000"/>
                  </a:schemeClr>
                </a:solidFill>
                <a:latin typeface="Montserrat" panose="00000500000000000000" pitchFamily="2" charset="0"/>
                <a:ea typeface="Work Sans Bold Roman" charset="0"/>
                <a:cs typeface="Work Sans Bold Roman" charset="0"/>
              </a:rPr>
            </a:br>
            <a:r>
              <a:rPr lang="da-DK" sz="1200">
                <a:solidFill>
                  <a:schemeClr val="accent6">
                    <a:lumMod val="50000"/>
                  </a:schemeClr>
                </a:solidFill>
                <a:latin typeface="Montserrat" panose="00000500000000000000" pitchFamily="2" charset="0"/>
                <a:ea typeface="Work Sans Bold Roman" charset="0"/>
                <a:cs typeface="Work Sans Bold Roman" charset="0"/>
              </a:rPr>
              <a:t>Er der arbejdsopgaver, der kan tilrettelægges anderledes eller tilbydes nye hjælpemidler til, som gør det lettere at løse kerneopgaven?</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6" name="Tekstfelt 5">
            <a:extLst>
              <a:ext uri="{FF2B5EF4-FFF2-40B4-BE49-F238E27FC236}">
                <a16:creationId xmlns:a16="http://schemas.microsoft.com/office/drawing/2014/main" id="{ED0736E1-EFD5-46B0-53A5-DB359D2950C3}"/>
              </a:ext>
            </a:extLst>
          </p:cNvPr>
          <p:cNvSpPr txBox="1"/>
          <p:nvPr/>
        </p:nvSpPr>
        <p:spPr>
          <a:xfrm>
            <a:off x="9038296" y="218735"/>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mere overskud og fysisk energi til at kunne klare mine kerneopgaver”</a:t>
            </a:r>
          </a:p>
          <a:p>
            <a:pPr algn="r"/>
            <a:r>
              <a:rPr lang="da-DK" sz="1200">
                <a:solidFill>
                  <a:schemeClr val="bg1"/>
                </a:solidFill>
                <a:latin typeface="Montserrat" panose="00000500000000000000" pitchFamily="2" charset="0"/>
                <a:ea typeface="Work Sans Bold Roman" charset="0"/>
                <a:cs typeface="Work Sans Bold Roman" charset="0"/>
              </a:rPr>
              <a:t>- Marianne, </a:t>
            </a:r>
            <a:r>
              <a:rPr lang="da-DK" sz="1200" err="1">
                <a:solidFill>
                  <a:schemeClr val="bg1"/>
                </a:solidFill>
                <a:latin typeface="Montserrat" panose="00000500000000000000" pitchFamily="2" charset="0"/>
                <a:ea typeface="Work Sans Bold Roman" charset="0"/>
                <a:cs typeface="Work Sans Bold Roman" charset="0"/>
              </a:rPr>
              <a:t>sosu</a:t>
            </a:r>
            <a:r>
              <a:rPr lang="da-DK" sz="1200">
                <a:solidFill>
                  <a:schemeClr val="bg1"/>
                </a:solidFill>
                <a:latin typeface="Montserrat" panose="00000500000000000000" pitchFamily="2" charset="0"/>
                <a:ea typeface="Work Sans Bold Roman" charset="0"/>
                <a:cs typeface="Work Sans Bold Roman" charset="0"/>
              </a:rPr>
              <a:t>-assistent </a:t>
            </a:r>
          </a:p>
        </p:txBody>
      </p:sp>
      <p:pic>
        <p:nvPicPr>
          <p:cNvPr id="4" name="Grafik 3">
            <a:extLst>
              <a:ext uri="{FF2B5EF4-FFF2-40B4-BE49-F238E27FC236}">
                <a16:creationId xmlns:a16="http://schemas.microsoft.com/office/drawing/2014/main" id="{E35DE92A-5CBF-F4CC-893C-7F3F3AC7E2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3212" y="541263"/>
            <a:ext cx="508074" cy="508074"/>
          </a:xfrm>
          <a:prstGeom prst="rect">
            <a:avLst/>
          </a:prstGeom>
        </p:spPr>
      </p:pic>
    </p:spTree>
    <p:extLst>
      <p:ext uri="{BB962C8B-B14F-4D97-AF65-F5344CB8AC3E}">
        <p14:creationId xmlns:p14="http://schemas.microsoft.com/office/powerpoint/2010/main" val="42947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Ansigt, person, tøj, smil&#10;&#10;Automatisk genereret beskrivelse">
            <a:extLst>
              <a:ext uri="{FF2B5EF4-FFF2-40B4-BE49-F238E27FC236}">
                <a16:creationId xmlns:a16="http://schemas.microsoft.com/office/drawing/2014/main" id="{0AF11584-A2FF-BD68-8219-2F904828B2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255516" y="0"/>
            <a:ext cx="4931020" cy="6863042"/>
          </a:xfrm>
          <a:prstGeom prst="rect">
            <a:avLst/>
          </a:prstGeom>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Fremtid </a:t>
            </a:r>
            <a:endParaRPr lang="da-DK" sz="2800">
              <a:solidFill>
                <a:srgbClr val="164B46"/>
              </a:solidFill>
              <a:latin typeface="Montserrat" panose="00000500000000000000" pitchFamily="2" charset="0"/>
            </a:endParaRP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51171" y="6185040"/>
            <a:ext cx="1912264"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Lars har i en alder 65 af  indgået en senioraftale med sin nærmeste leder</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544036" y="1162119"/>
            <a:ext cx="6211455" cy="3323987"/>
          </a:xfrm>
          <a:prstGeom prst="rect">
            <a:avLst/>
          </a:prstGeom>
          <a:noFill/>
        </p:spPr>
        <p:txBody>
          <a:bodyPr wrap="square" lIns="0" tIns="0" rIns="0" bIns="0" rtlCol="0">
            <a:spAutoFit/>
          </a:bodyPr>
          <a:lstStyle/>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Hvad skal der til, for at du vil fortsætte på arbejdsmarkedet i 2, 4, 6, 8 år?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Hvordan vil du gerne have dine næste år i kommunen skal se ud for dig?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have lyst til at få mere/mindre ansvar i din hverdag?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Ønsker du flere/færre fysiske opgaver?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savne teknologiske løsninger, der kan bidrage til en bedre arbejdsdag?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Har du ønsker til eller oplever du behov for kompetenceudvikling?</a:t>
            </a:r>
          </a:p>
        </p:txBody>
      </p:sp>
      <p:sp>
        <p:nvSpPr>
          <p:cNvPr id="7" name="Tekstfelt 6">
            <a:extLst>
              <a:ext uri="{FF2B5EF4-FFF2-40B4-BE49-F238E27FC236}">
                <a16:creationId xmlns:a16="http://schemas.microsoft.com/office/drawing/2014/main" id="{6D61D982-E656-B7A7-2A1D-CE47A457275F}"/>
              </a:ext>
            </a:extLst>
          </p:cNvPr>
          <p:cNvSpPr txBox="1"/>
          <p:nvPr/>
        </p:nvSpPr>
        <p:spPr>
          <a:xfrm>
            <a:off x="8786813" y="228208"/>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er motiverende at jeg har plads til at drøfte mit seniorarbejdsliv og faglige udvikling med min leder.”</a:t>
            </a:r>
          </a:p>
          <a:p>
            <a:pPr algn="r"/>
            <a:r>
              <a:rPr lang="da-DK" sz="1200">
                <a:solidFill>
                  <a:schemeClr val="bg1"/>
                </a:solidFill>
                <a:latin typeface="Montserrat" panose="00000500000000000000" pitchFamily="2" charset="0"/>
                <a:ea typeface="Work Sans Bold Roman" charset="0"/>
                <a:cs typeface="Work Sans Bold Roman" charset="0"/>
              </a:rPr>
              <a:t>- Lars, køkkenassistent</a:t>
            </a:r>
          </a:p>
        </p:txBody>
      </p:sp>
      <p:pic>
        <p:nvPicPr>
          <p:cNvPr id="4" name="Grafik 3">
            <a:extLst>
              <a:ext uri="{FF2B5EF4-FFF2-40B4-BE49-F238E27FC236}">
                <a16:creationId xmlns:a16="http://schemas.microsoft.com/office/drawing/2014/main" id="{CEF13E9E-3CA1-614F-B763-CAF5446DD32C}"/>
              </a:ext>
            </a:extLst>
          </p:cNvPr>
          <p:cNvPicPr>
            <a:picLocks/>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848" y="597540"/>
            <a:ext cx="343191" cy="343191"/>
          </a:xfrm>
          <a:prstGeom prst="rect">
            <a:avLst/>
          </a:prstGeom>
        </p:spPr>
      </p:pic>
    </p:spTree>
    <p:extLst>
      <p:ext uri="{BB962C8B-B14F-4D97-AF65-F5344CB8AC3E}">
        <p14:creationId xmlns:p14="http://schemas.microsoft.com/office/powerpoint/2010/main" val="1949257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Selve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411040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5B2E-8742-EE1C-1E40-0A75039F29D8}"/>
              </a:ext>
            </a:extLst>
          </p:cNvPr>
          <p:cNvSpPr>
            <a:spLocks noGrp="1"/>
          </p:cNvSpPr>
          <p:nvPr>
            <p:ph type="title"/>
          </p:nvPr>
        </p:nvSpPr>
        <p:spPr/>
        <p:txBody>
          <a:bodyPr/>
          <a:lstStyle/>
          <a:p>
            <a:r>
              <a:rPr lang="da-DK">
                <a:solidFill>
                  <a:schemeClr val="accent6">
                    <a:lumMod val="50000"/>
                  </a:schemeClr>
                </a:solidFill>
                <a:latin typeface="Montserrat" panose="00000500000000000000" pitchFamily="2" charset="0"/>
              </a:rPr>
              <a:t>Samtaleskabelon</a:t>
            </a:r>
          </a:p>
        </p:txBody>
      </p:sp>
      <p:sp>
        <p:nvSpPr>
          <p:cNvPr id="5" name="Tekstfelt 4">
            <a:extLst>
              <a:ext uri="{FF2B5EF4-FFF2-40B4-BE49-F238E27FC236}">
                <a16:creationId xmlns:a16="http://schemas.microsoft.com/office/drawing/2014/main" id="{273970F1-49C6-E5BC-57FC-A7DCD8DEB1C5}"/>
              </a:ext>
            </a:extLst>
          </p:cNvPr>
          <p:cNvSpPr txBox="1"/>
          <p:nvPr/>
        </p:nvSpPr>
        <p:spPr>
          <a:xfrm>
            <a:off x="608445" y="1208123"/>
            <a:ext cx="5487555" cy="236988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De næste to sider udfyldes sammen med din medarbejder under samtalen på baggrund af de refleksioner, din medarbejder har gjort sig forud for samtalen. Du kan orientere dig i refleksionsspørgsmålene, som er sendt ud til medarbejderen forud for samtalen.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Har dine medarbejder specifikke spørgsmål til Rammeaftalen om seniorpolitik eller andet, som måske ligger udenfor din viden eller ansvarsområde</a:t>
            </a:r>
            <a:r>
              <a:rPr kumimoji="0"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 kan du henvise til side </a:t>
            </a:r>
            <a:r>
              <a:rPr lang="da-DK" sz="1400">
                <a:solidFill>
                  <a:srgbClr val="000000"/>
                </a:solidFill>
                <a:latin typeface="Montserrat"/>
                <a:ea typeface="Work Sans Bold Roman" charset="0"/>
                <a:cs typeface="Work Sans Bold Roman" charset="0"/>
              </a:rPr>
              <a:t>27</a:t>
            </a:r>
            <a:r>
              <a:rPr kumimoji="0" lang="da-DK" sz="1400" i="0" u="none" strike="noStrike" kern="1200" cap="none" spc="0" normalizeH="0" baseline="0" noProof="0">
                <a:ln>
                  <a:noFill/>
                </a:ln>
                <a:solidFill>
                  <a:srgbClr val="000000"/>
                </a:solidFill>
                <a:effectLst/>
                <a:uLnTx/>
                <a:uFillTx/>
                <a:latin typeface="Montserrat"/>
                <a:ea typeface="Work Sans Bold Roman" charset="0"/>
                <a:cs typeface="Work Sans Bold Roman" charset="0"/>
              </a:rPr>
              <a:t> </a:t>
            </a:r>
            <a:r>
              <a:rPr kumimoji="0"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i Inspirationskataloget.</a:t>
            </a:r>
            <a:endParaRPr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p:txBody>
      </p:sp>
      <p:cxnSp>
        <p:nvCxnSpPr>
          <p:cNvPr id="6" name="Lige pilforbindelse 5">
            <a:extLst>
              <a:ext uri="{FF2B5EF4-FFF2-40B4-BE49-F238E27FC236}">
                <a16:creationId xmlns:a16="http://schemas.microsoft.com/office/drawing/2014/main" id="{94C43B49-41C5-BB91-EECD-7CA63AE466A5}"/>
              </a:ext>
            </a:extLst>
          </p:cNvPr>
          <p:cNvCxnSpPr>
            <a:cxnSpLocks/>
          </p:cNvCxnSpPr>
          <p:nvPr/>
        </p:nvCxnSpPr>
        <p:spPr>
          <a:xfrm>
            <a:off x="5224757" y="6165131"/>
            <a:ext cx="1370863" cy="0"/>
          </a:xfrm>
          <a:prstGeom prst="straightConnector1">
            <a:avLst/>
          </a:prstGeom>
          <a:ln w="19050">
            <a:solidFill>
              <a:srgbClr val="217169"/>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7180EF5A-45FB-26CA-958B-645BB176CAB1}"/>
              </a:ext>
            </a:extLst>
          </p:cNvPr>
          <p:cNvSpPr txBox="1"/>
          <p:nvPr/>
        </p:nvSpPr>
        <p:spPr>
          <a:xfrm>
            <a:off x="608445" y="5349895"/>
            <a:ext cx="4567704" cy="150810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C968C">
                    <a:lumMod val="50000"/>
                  </a:srgbClr>
                </a:solidFill>
                <a:effectLst/>
                <a:uLnTx/>
                <a:uFillTx/>
                <a:latin typeface="Montserrat" panose="00000500000000000000" pitchFamily="2" charset="0"/>
                <a:ea typeface="Work Sans Bold Roman" charset="0"/>
                <a:cs typeface="Work Sans Bold Roman" charset="0"/>
              </a:rPr>
              <a:t>Det er vigtigt at aftale tidspunkter for opfølgning med dine ansatte. Seniorpartnerskabet anbefaler, at I aftaler konkrete datoer eller måneder, hvor du følger op på seneste seniorsamtale med dine medarbejdere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2C968C">
                  <a:lumMod val="50000"/>
                </a:srgbClr>
              </a:solidFill>
              <a:effectLst/>
              <a:uLnTx/>
              <a:uFillTx/>
              <a:latin typeface="Montserrat" panose="00000500000000000000" pitchFamily="2" charset="0"/>
              <a:ea typeface="Work Sans Bold Roman" charset="0"/>
              <a:cs typeface="Work Sans Bold Roman" charset="0"/>
            </a:endParaRPr>
          </a:p>
        </p:txBody>
      </p:sp>
      <p:pic>
        <p:nvPicPr>
          <p:cNvPr id="3" name="Billede 2">
            <a:extLst>
              <a:ext uri="{FF2B5EF4-FFF2-40B4-BE49-F238E27FC236}">
                <a16:creationId xmlns:a16="http://schemas.microsoft.com/office/drawing/2014/main" id="{559E54F4-F4B5-BF2F-92E0-B9243C8D49DF}"/>
              </a:ext>
            </a:extLst>
          </p:cNvPr>
          <p:cNvPicPr>
            <a:picLocks noChangeAspect="1"/>
          </p:cNvPicPr>
          <p:nvPr/>
        </p:nvPicPr>
        <p:blipFill>
          <a:blip r:embed="rId2"/>
          <a:stretch>
            <a:fillRect/>
          </a:stretch>
        </p:blipFill>
        <p:spPr>
          <a:xfrm>
            <a:off x="7949286" y="3049546"/>
            <a:ext cx="3245437" cy="1825559"/>
          </a:xfrm>
          <a:prstGeom prst="rect">
            <a:avLst/>
          </a:prstGeom>
          <a:effectLst>
            <a:outerShdw blurRad="50800" dist="38100" dir="2700000" algn="tl" rotWithShape="0">
              <a:prstClr val="black">
                <a:alpha val="40000"/>
              </a:prstClr>
            </a:outerShdw>
          </a:effectLst>
        </p:spPr>
      </p:pic>
      <p:pic>
        <p:nvPicPr>
          <p:cNvPr id="9" name="Billede 8">
            <a:extLst>
              <a:ext uri="{FF2B5EF4-FFF2-40B4-BE49-F238E27FC236}">
                <a16:creationId xmlns:a16="http://schemas.microsoft.com/office/drawing/2014/main" id="{1790366E-6C89-ECBC-4FE9-DFA691FCB72C}"/>
              </a:ext>
            </a:extLst>
          </p:cNvPr>
          <p:cNvPicPr>
            <a:picLocks noChangeAspect="1"/>
          </p:cNvPicPr>
          <p:nvPr/>
        </p:nvPicPr>
        <p:blipFill>
          <a:blip r:embed="rId3"/>
          <a:stretch>
            <a:fillRect/>
          </a:stretch>
        </p:blipFill>
        <p:spPr>
          <a:xfrm>
            <a:off x="6723212" y="4531590"/>
            <a:ext cx="3451387" cy="1941405"/>
          </a:xfrm>
          <a:prstGeom prst="rect">
            <a:avLst/>
          </a:prstGeom>
          <a:effectLst>
            <a:outerShdw blurRad="50800" dist="38100" dir="2700000" algn="tl" rotWithShape="0">
              <a:prstClr val="black">
                <a:alpha val="40000"/>
              </a:prstClr>
            </a:outerShdw>
          </a:effectLst>
        </p:spPr>
      </p:pic>
      <p:pic>
        <p:nvPicPr>
          <p:cNvPr id="13" name="Billede 12" descr="Et billede, der indeholder tekst, skærmbillede, Font/skrifttype, Rektangel&#10;&#10;Automatisk genereret beskrivelse">
            <a:extLst>
              <a:ext uri="{FF2B5EF4-FFF2-40B4-BE49-F238E27FC236}">
                <a16:creationId xmlns:a16="http://schemas.microsoft.com/office/drawing/2014/main" id="{44881378-063F-B57E-6E05-667F7CDE26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49286" y="3049546"/>
            <a:ext cx="3552004" cy="198143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Billede 10" descr="Et billede, der indeholder tekst, skærmbillede, Rektangel, Font/skrifttype&#10;&#10;Automatisk genereret beskrivelse">
            <a:extLst>
              <a:ext uri="{FF2B5EF4-FFF2-40B4-BE49-F238E27FC236}">
                <a16:creationId xmlns:a16="http://schemas.microsoft.com/office/drawing/2014/main" id="{61F98B76-3274-E092-2FBC-1555E90814F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723212" y="4531590"/>
            <a:ext cx="3478350" cy="194140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0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2F30ABB-80A2-F04B-A898-72E71AA28893}"/>
              </a:ext>
            </a:extLst>
          </p:cNvPr>
          <p:cNvSpPr/>
          <p:nvPr/>
        </p:nvSpPr>
        <p:spPr>
          <a:xfrm>
            <a:off x="4541889" y="1321074"/>
            <a:ext cx="3153223" cy="2422689"/>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Arbejdsopgaver  </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704402" y="456385"/>
            <a:ext cx="7392556" cy="887715"/>
          </a:xfrm>
        </p:spPr>
        <p:txBody>
          <a:bodyPr/>
          <a:lstStyle/>
          <a:p>
            <a:r>
              <a:rPr lang="da-DK" sz="1600" b="0">
                <a:solidFill>
                  <a:srgbClr val="164B46"/>
                </a:solidFill>
                <a:latin typeface="Montserrat"/>
              </a:rPr>
              <a:t>Samtaleskabelon</a:t>
            </a:r>
            <a:br>
              <a:rPr lang="da-DK" sz="2800">
                <a:solidFill>
                  <a:srgbClr val="164B46"/>
                </a:solidFill>
              </a:rPr>
            </a:br>
            <a:r>
              <a:rPr lang="da-DK" sz="2800">
                <a:solidFill>
                  <a:srgbClr val="164B46"/>
                </a:solidFill>
                <a:latin typeface="Montserrat"/>
              </a:rPr>
              <a:t>Nutid</a:t>
            </a:r>
          </a:p>
        </p:txBody>
      </p:sp>
      <p:sp>
        <p:nvSpPr>
          <p:cNvPr id="14" name="Rektangel 13">
            <a:extLst>
              <a:ext uri="{FF2B5EF4-FFF2-40B4-BE49-F238E27FC236}">
                <a16:creationId xmlns:a16="http://schemas.microsoft.com/office/drawing/2014/main" id="{B853CA50-1B94-574D-AB3F-13438462ECB6}"/>
              </a:ext>
            </a:extLst>
          </p:cNvPr>
          <p:cNvSpPr/>
          <p:nvPr/>
        </p:nvSpPr>
        <p:spPr>
          <a:xfrm>
            <a:off x="8306021"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err="1">
              <a:solidFill>
                <a:schemeClr val="tx2"/>
              </a:solidFill>
              <a:latin typeface="Work Sans Bold Roman" charset="0"/>
              <a:ea typeface="Work Sans Bold Roman" charset="0"/>
              <a:cs typeface="Work Sans Bold Roman" charset="0"/>
            </a:endParaRPr>
          </a:p>
        </p:txBody>
      </p:sp>
      <p:sp>
        <p:nvSpPr>
          <p:cNvPr id="16" name="Rektangel 15">
            <a:extLst>
              <a:ext uri="{FF2B5EF4-FFF2-40B4-BE49-F238E27FC236}">
                <a16:creationId xmlns:a16="http://schemas.microsoft.com/office/drawing/2014/main" id="{9CDC2937-84B8-E71D-DF2D-10CE6D204FF8}"/>
              </a:ext>
            </a:extLst>
          </p:cNvPr>
          <p:cNvSpPr/>
          <p:nvPr/>
        </p:nvSpPr>
        <p:spPr>
          <a:xfrm>
            <a:off x="777757"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dirty="0">
                <a:solidFill>
                  <a:schemeClr val="accent6">
                    <a:lumMod val="50000"/>
                  </a:schemeClr>
                </a:solidFill>
                <a:latin typeface="Work Sans" pitchFamily="2" charset="0"/>
                <a:ea typeface="Work Sans Bold Roman" charset="0"/>
                <a:cs typeface="Work Sans Bold Roman" charset="0"/>
              </a:rPr>
              <a:t>       Balance mellem privatliv og arbejde</a:t>
            </a:r>
            <a:endParaRPr lang="da-DK" sz="1400" b="1" dirty="0">
              <a:solidFill>
                <a:schemeClr val="accent6">
                  <a:lumMod val="50000"/>
                </a:schemeClr>
              </a:solidFill>
              <a:latin typeface="Work Sans Light" pitchFamily="2" charset="0"/>
              <a:ea typeface="Work Sans Bold Roman" charset="0"/>
              <a:cs typeface="Work Sans Bold Roman" charset="0"/>
            </a:endParaRPr>
          </a:p>
          <a:p>
            <a:pPr algn="ctr"/>
            <a:endParaRPr lang="da-DK" sz="1400" b="1" dirty="0">
              <a:solidFill>
                <a:schemeClr val="tx2"/>
              </a:solidFill>
              <a:latin typeface="Work Sans Bold Roman" charset="0"/>
              <a:ea typeface="Work Sans Bold Roman" charset="0"/>
              <a:cs typeface="Work Sans Bold Roman" charset="0"/>
            </a:endParaRPr>
          </a:p>
        </p:txBody>
      </p:sp>
      <p:sp>
        <p:nvSpPr>
          <p:cNvPr id="17" name="Rektangel 16">
            <a:extLst>
              <a:ext uri="{FF2B5EF4-FFF2-40B4-BE49-F238E27FC236}">
                <a16:creationId xmlns:a16="http://schemas.microsoft.com/office/drawing/2014/main" id="{EFB608C3-86E5-1644-26B4-0CC32BF1FAD3}"/>
              </a:ext>
            </a:extLst>
          </p:cNvPr>
          <p:cNvSpPr/>
          <p:nvPr/>
        </p:nvSpPr>
        <p:spPr>
          <a:xfrm>
            <a:off x="9125146" y="456385"/>
            <a:ext cx="2658359" cy="88771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
        <p:nvSpPr>
          <p:cNvPr id="13" name="Rektangel 12">
            <a:extLst>
              <a:ext uri="{FF2B5EF4-FFF2-40B4-BE49-F238E27FC236}">
                <a16:creationId xmlns:a16="http://schemas.microsoft.com/office/drawing/2014/main" id="{648DB5A7-8A20-6F34-AC4E-45255E4E1A4B}"/>
              </a:ext>
            </a:extLst>
          </p:cNvPr>
          <p:cNvSpPr/>
          <p:nvPr/>
        </p:nvSpPr>
        <p:spPr>
          <a:xfrm>
            <a:off x="8306021" y="1321073"/>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Mental og fysisk trivsel</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FE1A0D8E-69D5-1CCD-A25D-1D277BBC8B87}"/>
              </a:ext>
            </a:extLst>
          </p:cNvPr>
          <p:cNvSpPr/>
          <p:nvPr/>
        </p:nvSpPr>
        <p:spPr>
          <a:xfrm>
            <a:off x="4541889"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pic>
        <p:nvPicPr>
          <p:cNvPr id="4" name="Grafik 3">
            <a:extLst>
              <a:ext uri="{FF2B5EF4-FFF2-40B4-BE49-F238E27FC236}">
                <a16:creationId xmlns:a16="http://schemas.microsoft.com/office/drawing/2014/main" id="{A95ABE5F-673C-556D-F6AD-369D067021F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384318" y="1393321"/>
            <a:ext cx="508074" cy="508074"/>
          </a:xfrm>
          <a:prstGeom prst="rect">
            <a:avLst/>
          </a:prstGeom>
        </p:spPr>
      </p:pic>
      <p:pic>
        <p:nvPicPr>
          <p:cNvPr id="6" name="Grafik 5">
            <a:extLst>
              <a:ext uri="{FF2B5EF4-FFF2-40B4-BE49-F238E27FC236}">
                <a16:creationId xmlns:a16="http://schemas.microsoft.com/office/drawing/2014/main" id="{AA6F4B0F-4B82-9A9E-5E17-20D418B65CA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03897" y="4217437"/>
            <a:ext cx="391015" cy="391015"/>
          </a:xfrm>
          <a:prstGeom prst="rect">
            <a:avLst/>
          </a:prstGeom>
        </p:spPr>
      </p:pic>
      <p:pic>
        <p:nvPicPr>
          <p:cNvPr id="7" name="Grafik 6">
            <a:extLst>
              <a:ext uri="{FF2B5EF4-FFF2-40B4-BE49-F238E27FC236}">
                <a16:creationId xmlns:a16="http://schemas.microsoft.com/office/drawing/2014/main" id="{470F6C7B-420F-295C-DB1E-3EB0C5ED7B0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669200" y="1452436"/>
            <a:ext cx="389844" cy="389844"/>
          </a:xfrm>
          <a:prstGeom prst="rect">
            <a:avLst/>
          </a:prstGeom>
        </p:spPr>
      </p:pic>
      <p:pic>
        <p:nvPicPr>
          <p:cNvPr id="8" name="Grafik 7">
            <a:extLst>
              <a:ext uri="{FF2B5EF4-FFF2-40B4-BE49-F238E27FC236}">
                <a16:creationId xmlns:a16="http://schemas.microsoft.com/office/drawing/2014/main" id="{DA03FD11-716B-9499-5E48-35B8E9E71EEA}"/>
              </a:ext>
            </a:extLst>
          </p:cNvPr>
          <p:cNvPicPr>
            <a:picLocks/>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02628" y="4217437"/>
            <a:ext cx="343191" cy="343191"/>
          </a:xfrm>
          <a:prstGeom prst="rect">
            <a:avLst/>
          </a:prstGeom>
        </p:spPr>
      </p:pic>
      <p:pic>
        <p:nvPicPr>
          <p:cNvPr id="10" name="Grafik 9">
            <a:extLst>
              <a:ext uri="{FF2B5EF4-FFF2-40B4-BE49-F238E27FC236}">
                <a16:creationId xmlns:a16="http://schemas.microsoft.com/office/drawing/2014/main" id="{5CCC2184-D3AB-412A-D348-7875F3CBB411}"/>
              </a:ext>
            </a:extLst>
          </p:cNvPr>
          <p:cNvPicPr>
            <a:picLocks/>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39273" y="4197140"/>
            <a:ext cx="340567" cy="340567"/>
          </a:xfrm>
          <a:prstGeom prst="rect">
            <a:avLst/>
          </a:prstGeom>
        </p:spPr>
      </p:pic>
      <p:sp>
        <p:nvSpPr>
          <p:cNvPr id="11" name="Tekstfelt 10">
            <a:extLst>
              <a:ext uri="{FF2B5EF4-FFF2-40B4-BE49-F238E27FC236}">
                <a16:creationId xmlns:a16="http://schemas.microsoft.com/office/drawing/2014/main" id="{D2A01F9C-A60A-01AC-D539-A395C82F31A4}"/>
              </a:ext>
            </a:extLst>
          </p:cNvPr>
          <p:cNvSpPr txBox="1"/>
          <p:nvPr/>
        </p:nvSpPr>
        <p:spPr>
          <a:xfrm>
            <a:off x="8913092" y="4259701"/>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Andet</a:t>
            </a:r>
            <a:endParaRPr lang="da-DK" sz="1200" b="1">
              <a:latin typeface="Work Sans Bold Roman" charset="0"/>
              <a:ea typeface="Work Sans Bold Roman" charset="0"/>
              <a:cs typeface="Work Sans Bold Roman" charset="0"/>
            </a:endParaRPr>
          </a:p>
        </p:txBody>
      </p:sp>
      <p:sp>
        <p:nvSpPr>
          <p:cNvPr id="15" name="Tekstfelt 14">
            <a:extLst>
              <a:ext uri="{FF2B5EF4-FFF2-40B4-BE49-F238E27FC236}">
                <a16:creationId xmlns:a16="http://schemas.microsoft.com/office/drawing/2014/main" id="{F574EF41-0ED2-CE80-83B8-7FCEAB5F87A0}"/>
              </a:ext>
            </a:extLst>
          </p:cNvPr>
          <p:cNvSpPr txBox="1"/>
          <p:nvPr/>
        </p:nvSpPr>
        <p:spPr>
          <a:xfrm>
            <a:off x="5202839" y="4305222"/>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Fremtid</a:t>
            </a:r>
            <a:endParaRPr lang="da-DK" sz="1200" b="1">
              <a:latin typeface="Work Sans Bold Roman" charset="0"/>
              <a:ea typeface="Work Sans Bold Roman" charset="0"/>
              <a:cs typeface="Work Sans Bold Roman" charset="0"/>
            </a:endParaRPr>
          </a:p>
        </p:txBody>
      </p:sp>
      <p:sp>
        <p:nvSpPr>
          <p:cNvPr id="9" name="Tekstfelt 8">
            <a:extLst>
              <a:ext uri="{FF2B5EF4-FFF2-40B4-BE49-F238E27FC236}">
                <a16:creationId xmlns:a16="http://schemas.microsoft.com/office/drawing/2014/main" id="{68A6799F-F4FB-AA27-4356-C181B6EB0A7F}"/>
              </a:ext>
            </a:extLst>
          </p:cNvPr>
          <p:cNvSpPr txBox="1"/>
          <p:nvPr/>
        </p:nvSpPr>
        <p:spPr>
          <a:xfrm>
            <a:off x="704402" y="1321073"/>
            <a:ext cx="3609183"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Til drøftelsen af disse emner har I mulighed for at tage udgangspunkt i de refleksionsspørgsmål, som din medarbejder forud for samtalen har modtaget.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2305617216"/>
      </p:ext>
    </p:extLst>
  </p:cSld>
  <p:clrMapOvr>
    <a:masterClrMapping/>
  </p:clrMapOvr>
</p:sld>
</file>

<file path=ppt/theme/theme1.xml><?xml version="1.0" encoding="utf-8"?>
<a:theme xmlns:a="http://schemas.openxmlformats.org/drawingml/2006/main" name="2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theme/theme2.xml><?xml version="1.0" encoding="utf-8"?>
<a:theme xmlns:a="http://schemas.openxmlformats.org/drawingml/2006/main" name="Operate skabelon">
  <a:themeElements>
    <a:clrScheme name="Operate_PPT02">
      <a:dk1>
        <a:srgbClr val="000000"/>
      </a:dk1>
      <a:lt1>
        <a:srgbClr val="FFFFFF"/>
      </a:lt1>
      <a:dk2>
        <a:srgbClr val="383838"/>
      </a:dk2>
      <a:lt2>
        <a:srgbClr val="ECECEC"/>
      </a:lt2>
      <a:accent1>
        <a:srgbClr val="BF3D2A"/>
      </a:accent1>
      <a:accent2>
        <a:srgbClr val="8F2E1F"/>
      </a:accent2>
      <a:accent3>
        <a:srgbClr val="B5E3D8"/>
      </a:accent3>
      <a:accent4>
        <a:srgbClr val="003057"/>
      </a:accent4>
      <a:accent5>
        <a:srgbClr val="66839A"/>
      </a:accent5>
      <a:accent6>
        <a:srgbClr val="BFCBD5"/>
      </a:accent6>
      <a:hlink>
        <a:srgbClr val="003057"/>
      </a:hlink>
      <a:folHlink>
        <a:srgbClr val="66839A"/>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charset="0"/>
            <a:ea typeface="Work Sans" charset="0"/>
            <a:cs typeface="Work Sans" charset="0"/>
          </a:defRPr>
        </a:defPPr>
      </a:lstStyle>
    </a:txDef>
  </a:objectDefaults>
  <a:extraClrSchemeLst/>
  <a:extLst>
    <a:ext uri="{05A4C25C-085E-4340-85A3-A5531E510DB2}">
      <thm15:themeFamily xmlns:thm15="http://schemas.microsoft.com/office/thememl/2012/main" name="Operate_Modetilbud_V01_02.10.2019" id="{01037229-B7CE-F546-969E-21E0FE4AB9B2}" vid="{154206FC-E07F-D444-8D8A-CA7BFB1BB255}"/>
    </a:ext>
  </a:extLst>
</a:theme>
</file>

<file path=ppt/theme/theme3.xml><?xml version="1.0" encoding="utf-8"?>
<a:theme xmlns:a="http://schemas.openxmlformats.org/drawingml/2006/main" name="1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2C8FE7-6565-49A2-A241-B8CECE13DD91}">
  <we:reference id="wa104381063" version="1.0.0.1" store="da-DK"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E3D48436317FE44952FBD9BA91AC3AA" ma:contentTypeVersion="2" ma:contentTypeDescription="Opret et nyt dokument." ma:contentTypeScope="" ma:versionID="939fcb8ecfc26d1ae6ff7ceba53290e3">
  <xsd:schema xmlns:xsd="http://www.w3.org/2001/XMLSchema" xmlns:xs="http://www.w3.org/2001/XMLSchema" xmlns:p="http://schemas.microsoft.com/office/2006/metadata/properties" xmlns:ns2="19a24a5a-ad16-4664-89de-41984be1cbcb" targetNamespace="http://schemas.microsoft.com/office/2006/metadata/properties" ma:root="true" ma:fieldsID="836e0623a68fc87a868b2f4e9d2ecd4a" ns2:_="">
    <xsd:import namespace="19a24a5a-ad16-4664-89de-41984be1cb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24a5a-ad16-4664-89de-41984be1c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80B7E-D554-4B37-BB62-98205E6A8C9D}">
  <ds:schemaRefs>
    <ds:schemaRef ds:uri="http://schemas.microsoft.com/sharepoint/v3/contenttype/forms"/>
  </ds:schemaRefs>
</ds:datastoreItem>
</file>

<file path=customXml/itemProps2.xml><?xml version="1.0" encoding="utf-8"?>
<ds:datastoreItem xmlns:ds="http://schemas.openxmlformats.org/officeDocument/2006/customXml" ds:itemID="{405BFF4B-0BD6-422D-9DE5-F462C78F2FB2}">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19a24a5a-ad16-4664-89de-41984be1cbcb"/>
    <ds:schemaRef ds:uri="http://schemas.microsoft.com/office/2006/metadata/properties"/>
  </ds:schemaRefs>
</ds:datastoreItem>
</file>

<file path=customXml/itemProps3.xml><?xml version="1.0" encoding="utf-8"?>
<ds:datastoreItem xmlns:ds="http://schemas.openxmlformats.org/officeDocument/2006/customXml" ds:itemID="{A08D9A10-C7B3-48C3-BDC0-A12844E90431}">
  <ds:schemaRefs>
    <ds:schemaRef ds:uri="19a24a5a-ad16-4664-89de-41984be1cb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117</TotalTime>
  <Words>803</Words>
  <Application>Microsoft Office PowerPoint</Application>
  <PresentationFormat>Widescreen</PresentationFormat>
  <Paragraphs>121</Paragraphs>
  <Slides>10</Slides>
  <Notes>0</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10</vt:i4>
      </vt:variant>
    </vt:vector>
  </HeadingPairs>
  <TitlesOfParts>
    <vt:vector size="21" baseType="lpstr">
      <vt:lpstr>Arial</vt:lpstr>
      <vt:lpstr>Calibri</vt:lpstr>
      <vt:lpstr>Calibri Light</vt:lpstr>
      <vt:lpstr>Montserrat</vt:lpstr>
      <vt:lpstr>Work Sans</vt:lpstr>
      <vt:lpstr>Work Sans Bold Roman</vt:lpstr>
      <vt:lpstr>Work Sans Light</vt:lpstr>
      <vt:lpstr>Work Sans Medium</vt:lpstr>
      <vt:lpstr>2_Operate skabelon</vt:lpstr>
      <vt:lpstr>Operate skabelon</vt:lpstr>
      <vt:lpstr>1_Operate skabelon</vt:lpstr>
      <vt:lpstr>PowerPoint-præsentation</vt:lpstr>
      <vt:lpstr>Sådan forbereder du dig bedst til samtalen</vt:lpstr>
      <vt:lpstr>Emner, der kan dækkes til samtalen Arbejdsopgaver</vt:lpstr>
      <vt:lpstr>Emner, der kan dækkes til samtalen Balancen mellem arbejde og privatliv</vt:lpstr>
      <vt:lpstr>Emner, der kan dækkes til samtalen Mental og fysisk trivsel</vt:lpstr>
      <vt:lpstr>Emner, der kan dækkes til samtalen Fremtid </vt:lpstr>
      <vt:lpstr>Selve samtalen</vt:lpstr>
      <vt:lpstr>Samtaleskabelon</vt:lpstr>
      <vt:lpstr>Samtaleskabelon Nutid</vt:lpstr>
      <vt:lpstr>Samtaleskabelon Handleplan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Seniorsamtalen - til leder 27.04.23 inkl. KL bemærkninger</dc:title>
  <dc:creator>Mollie Mahncke Sandhøj</dc:creator>
  <cp:lastModifiedBy>Lotte Jul Andersen (31532)</cp:lastModifiedBy>
  <cp:revision>32</cp:revision>
  <cp:lastPrinted>2023-03-15T15:03:07Z</cp:lastPrinted>
  <dcterms:created xsi:type="dcterms:W3CDTF">2023-03-14T09:05:19Z</dcterms:created>
  <dcterms:modified xsi:type="dcterms:W3CDTF">2023-11-06T13:46:56Z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0x010100AE3D48436317FE44952FBD9BA91AC3AA</vt:lpwstr>
  </property>
  <property fmtid="{D5CDD505-2E9C-101B-9397-08002B2CF9AE}" pid="3" name="CCMCommunication">
    <vt:lpwstr/>
  </property>
  <property fmtid="{D5CDD505-2E9C-101B-9397-08002B2CF9AE}" pid="4" name="xd_Signature">
    <vt:bool>false</vt:bool>
  </property>
  <property fmtid="{D5CDD505-2E9C-101B-9397-08002B2CF9AE}" pid="5" name="CCMPostListPublishStatus">
    <vt:lpwstr>Afventer godkendelse</vt:lpwstr>
  </property>
  <property fmtid="{D5CDD505-2E9C-101B-9397-08002B2CF9AE}" pid="6" name="CCMOneDriveID">
    <vt:lpwstr/>
  </property>
  <property fmtid="{D5CDD505-2E9C-101B-9397-08002B2CF9AE}" pid="7" name="CCMMustBeOnPostList">
    <vt:bool>true</vt:bool>
  </property>
  <property fmtid="{D5CDD505-2E9C-101B-9397-08002B2CF9AE}" pid="8" name="CCMOneDriveOwnerID">
    <vt:lpwstr/>
  </property>
  <property fmtid="{D5CDD505-2E9C-101B-9397-08002B2CF9AE}" pid="9" name="CCMOneDriveItemID">
    <vt:lpwstr/>
  </property>
  <property fmtid="{D5CDD505-2E9C-101B-9397-08002B2CF9AE}" pid="10" name="CCMSystem">
    <vt:lpwstr> </vt:lpwstr>
  </property>
  <property fmtid="{D5CDD505-2E9C-101B-9397-08002B2CF9AE}" pid="11" name="CCMIsSharedOnOneDrive">
    <vt:bool>false</vt:bool>
  </property>
  <property fmtid="{D5CDD505-2E9C-101B-9397-08002B2CF9AE}" pid="12" name="CCMEventContext">
    <vt:lpwstr>b1a4da26-9ba8-4f36-a30b-78e535438e2e</vt:lpwstr>
  </property>
</Properties>
</file>